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1"/>
  </p:notesMasterIdLst>
  <p:sldIdLst>
    <p:sldId id="256" r:id="rId2"/>
    <p:sldId id="272" r:id="rId3"/>
    <p:sldId id="273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17" r:id="rId44"/>
    <p:sldId id="318" r:id="rId45"/>
    <p:sldId id="319" r:id="rId46"/>
    <p:sldId id="295" r:id="rId47"/>
    <p:sldId id="322" r:id="rId48"/>
    <p:sldId id="613" r:id="rId49"/>
    <p:sldId id="614" r:id="rId50"/>
    <p:sldId id="615" r:id="rId51"/>
    <p:sldId id="616" r:id="rId52"/>
    <p:sldId id="617" r:id="rId53"/>
    <p:sldId id="618" r:id="rId54"/>
    <p:sldId id="619" r:id="rId55"/>
    <p:sldId id="620" r:id="rId56"/>
    <p:sldId id="621" r:id="rId57"/>
    <p:sldId id="622" r:id="rId58"/>
    <p:sldId id="623" r:id="rId59"/>
    <p:sldId id="625" r:id="rId60"/>
    <p:sldId id="626" r:id="rId61"/>
    <p:sldId id="627" r:id="rId62"/>
    <p:sldId id="628" r:id="rId63"/>
    <p:sldId id="629" r:id="rId64"/>
    <p:sldId id="630" r:id="rId65"/>
    <p:sldId id="624" r:id="rId66"/>
    <p:sldId id="550" r:id="rId67"/>
    <p:sldId id="547" r:id="rId68"/>
    <p:sldId id="552" r:id="rId69"/>
    <p:sldId id="553" r:id="rId70"/>
    <p:sldId id="555" r:id="rId71"/>
    <p:sldId id="579" r:id="rId72"/>
    <p:sldId id="556" r:id="rId73"/>
    <p:sldId id="558" r:id="rId74"/>
    <p:sldId id="557" r:id="rId75"/>
    <p:sldId id="559" r:id="rId76"/>
    <p:sldId id="560" r:id="rId77"/>
    <p:sldId id="561" r:id="rId78"/>
    <p:sldId id="562" r:id="rId79"/>
    <p:sldId id="563" r:id="rId80"/>
    <p:sldId id="564" r:id="rId81"/>
    <p:sldId id="565" r:id="rId82"/>
    <p:sldId id="566" r:id="rId83"/>
    <p:sldId id="567" r:id="rId84"/>
    <p:sldId id="568" r:id="rId85"/>
    <p:sldId id="569" r:id="rId86"/>
    <p:sldId id="570" r:id="rId87"/>
    <p:sldId id="571" r:id="rId88"/>
    <p:sldId id="572" r:id="rId89"/>
    <p:sldId id="573" r:id="rId90"/>
    <p:sldId id="574" r:id="rId91"/>
    <p:sldId id="575" r:id="rId92"/>
    <p:sldId id="576" r:id="rId93"/>
    <p:sldId id="577" r:id="rId94"/>
    <p:sldId id="578" r:id="rId95"/>
    <p:sldId id="580" r:id="rId96"/>
    <p:sldId id="581" r:id="rId97"/>
    <p:sldId id="582" r:id="rId98"/>
    <p:sldId id="583" r:id="rId99"/>
    <p:sldId id="674" r:id="rId100"/>
    <p:sldId id="584" r:id="rId101"/>
    <p:sldId id="585" r:id="rId102"/>
    <p:sldId id="597" r:id="rId103"/>
    <p:sldId id="596" r:id="rId104"/>
    <p:sldId id="586" r:id="rId105"/>
    <p:sldId id="587" r:id="rId106"/>
    <p:sldId id="588" r:id="rId107"/>
    <p:sldId id="589" r:id="rId108"/>
    <p:sldId id="590" r:id="rId109"/>
    <p:sldId id="591" r:id="rId110"/>
    <p:sldId id="592" r:id="rId111"/>
    <p:sldId id="593" r:id="rId112"/>
    <p:sldId id="594" r:id="rId113"/>
    <p:sldId id="595" r:id="rId114"/>
    <p:sldId id="598" r:id="rId115"/>
    <p:sldId id="599" r:id="rId116"/>
    <p:sldId id="601" r:id="rId117"/>
    <p:sldId id="600" r:id="rId118"/>
    <p:sldId id="602" r:id="rId119"/>
    <p:sldId id="603" r:id="rId120"/>
    <p:sldId id="604" r:id="rId121"/>
    <p:sldId id="605" r:id="rId122"/>
    <p:sldId id="606" r:id="rId123"/>
    <p:sldId id="607" r:id="rId124"/>
    <p:sldId id="608" r:id="rId125"/>
    <p:sldId id="609" r:id="rId126"/>
    <p:sldId id="610" r:id="rId127"/>
    <p:sldId id="612" r:id="rId128"/>
    <p:sldId id="667" r:id="rId129"/>
    <p:sldId id="666" r:id="rId130"/>
    <p:sldId id="668" r:id="rId131"/>
    <p:sldId id="669" r:id="rId132"/>
    <p:sldId id="670" r:id="rId133"/>
    <p:sldId id="671" r:id="rId134"/>
    <p:sldId id="672" r:id="rId135"/>
    <p:sldId id="631" r:id="rId136"/>
    <p:sldId id="673" r:id="rId137"/>
    <p:sldId id="633" r:id="rId138"/>
    <p:sldId id="632" r:id="rId139"/>
    <p:sldId id="636" r:id="rId140"/>
    <p:sldId id="634" r:id="rId141"/>
    <p:sldId id="635" r:id="rId142"/>
    <p:sldId id="637" r:id="rId143"/>
    <p:sldId id="638" r:id="rId144"/>
    <p:sldId id="639" r:id="rId145"/>
    <p:sldId id="641" r:id="rId146"/>
    <p:sldId id="640" r:id="rId147"/>
    <p:sldId id="642" r:id="rId148"/>
    <p:sldId id="643" r:id="rId149"/>
    <p:sldId id="644" r:id="rId150"/>
    <p:sldId id="646" r:id="rId151"/>
    <p:sldId id="647" r:id="rId152"/>
    <p:sldId id="648" r:id="rId153"/>
    <p:sldId id="649" r:id="rId154"/>
    <p:sldId id="650" r:id="rId155"/>
    <p:sldId id="651" r:id="rId156"/>
    <p:sldId id="652" r:id="rId157"/>
    <p:sldId id="653" r:id="rId158"/>
    <p:sldId id="654" r:id="rId159"/>
    <p:sldId id="655" r:id="rId160"/>
    <p:sldId id="656" r:id="rId161"/>
    <p:sldId id="657" r:id="rId162"/>
    <p:sldId id="658" r:id="rId163"/>
    <p:sldId id="659" r:id="rId164"/>
    <p:sldId id="660" r:id="rId165"/>
    <p:sldId id="661" r:id="rId166"/>
    <p:sldId id="662" r:id="rId167"/>
    <p:sldId id="663" r:id="rId168"/>
    <p:sldId id="665" r:id="rId169"/>
    <p:sldId id="675" r:id="rId1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7BA1"/>
    <a:srgbClr val="F9F9F9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318" autoAdjust="0"/>
  </p:normalViewPr>
  <p:slideViewPr>
    <p:cSldViewPr snapToGrid="0">
      <p:cViewPr varScale="1">
        <p:scale>
          <a:sx n="87" d="100"/>
          <a:sy n="87" d="100"/>
        </p:scale>
        <p:origin x="139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tableStyles" Target="tableStyles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notesMaster" Target="notesMasters/notesMaster1.xml"/><Relationship Id="rId176" Type="http://schemas.microsoft.com/office/2016/11/relationships/changesInfo" Target="changesInfos/changesInfo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07:31:50.337" v="1291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mod">
        <pc:chgData name="Cristian Chilipirea" userId="34ab170da5908fc4" providerId="LiveId" clId="{0FFB66B4-E02E-44EE-948B-96F2728F7C82}" dt="2021-02-19T23:26:53.657" v="570" actId="790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mod">
        <pc:chgData name="Cristian Chilipirea" userId="34ab170da5908fc4" providerId="LiveId" clId="{0FFB66B4-E02E-44EE-948B-96F2728F7C82}" dt="2021-02-19T23:28:29.868" v="592" actId="1076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mod">
        <pc:chgData name="Cristian Chilipirea" userId="34ab170da5908fc4" providerId="LiveId" clId="{0FFB66B4-E02E-44EE-948B-96F2728F7C82}" dt="2021-02-19T23:28:54.507" v="597" actId="478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mod">
        <pc:chgData name="Cristian Chilipirea" userId="34ab170da5908fc4" providerId="LiveId" clId="{0FFB66B4-E02E-44EE-948B-96F2728F7C82}" dt="2021-02-19T23:29:21.159" v="609" actId="1076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mod">
        <pc:chgData name="Cristian Chilipirea" userId="34ab170da5908fc4" providerId="LiveId" clId="{0FFB66B4-E02E-44EE-948B-96F2728F7C82}" dt="2021-02-19T23:29:29.330" v="611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mod">
        <pc:chgData name="Cristian Chilipirea" userId="34ab170da5908fc4" providerId="LiveId" clId="{0FFB66B4-E02E-44EE-948B-96F2728F7C82}" dt="2021-02-19T23:30:16.321" v="618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mod">
        <pc:chgData name="Cristian Chilipirea" userId="34ab170da5908fc4" providerId="LiveId" clId="{0FFB66B4-E02E-44EE-948B-96F2728F7C82}" dt="2021-02-19T23:31:22.556" v="630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mod">
        <pc:chgData name="Cristian Chilipirea" userId="34ab170da5908fc4" providerId="LiveId" clId="{0FFB66B4-E02E-44EE-948B-96F2728F7C82}" dt="2021-02-19T23:31:50.120" v="634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mod">
        <pc:chgData name="Cristian Chilipirea" userId="34ab170da5908fc4" providerId="LiveId" clId="{0FFB66B4-E02E-44EE-948B-96F2728F7C82}" dt="2021-02-19T23:32:17.287" v="636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mod">
        <pc:chgData name="Cristian Chilipirea" userId="34ab170da5908fc4" providerId="LiveId" clId="{0FFB66B4-E02E-44EE-948B-96F2728F7C82}" dt="2021-02-19T23:32:29.812" v="639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mod">
        <pc:chgData name="Cristian Chilipirea" userId="34ab170da5908fc4" providerId="LiveId" clId="{0FFB66B4-E02E-44EE-948B-96F2728F7C82}" dt="2021-02-23T23:54:52.588" v="1289" actId="6549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mod">
        <pc:chgData name="Cristian Chilipirea" userId="34ab170da5908fc4" providerId="LiveId" clId="{0FFB66B4-E02E-44EE-948B-96F2728F7C82}" dt="2021-02-19T23:33:48.034" v="652" actId="1076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mod">
        <pc:chgData name="Cristian Chilipirea" userId="34ab170da5908fc4" providerId="LiveId" clId="{0FFB66B4-E02E-44EE-948B-96F2728F7C82}" dt="2021-02-19T23:34:34.786" v="667" actId="14100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mod">
        <pc:chgData name="Cristian Chilipirea" userId="34ab170da5908fc4" providerId="LiveId" clId="{0FFB66B4-E02E-44EE-948B-96F2728F7C82}" dt="2021-02-19T23:34:46.051" v="669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mod">
        <pc:chgData name="Cristian Chilipirea" userId="34ab170da5908fc4" providerId="LiveId" clId="{0FFB66B4-E02E-44EE-948B-96F2728F7C82}" dt="2021-02-19T23:35:12.750" v="671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mod">
        <pc:chgData name="Cristian Chilipirea" userId="34ab170da5908fc4" providerId="LiveId" clId="{0FFB66B4-E02E-44EE-948B-96F2728F7C82}" dt="2021-02-19T23:35:34.874" v="676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mod">
        <pc:chgData name="Cristian Chilipirea" userId="34ab170da5908fc4" providerId="LiveId" clId="{0FFB66B4-E02E-44EE-948B-96F2728F7C82}" dt="2021-02-19T23:35:55.667" v="680" actId="2057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mod">
        <pc:chgData name="Cristian Chilipirea" userId="34ab170da5908fc4" providerId="LiveId" clId="{0FFB66B4-E02E-44EE-948B-96F2728F7C82}" dt="2021-02-19T23:36:24.071" v="688" actId="2057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mod">
        <pc:chgData name="Cristian Chilipirea" userId="34ab170da5908fc4" providerId="LiveId" clId="{0FFB66B4-E02E-44EE-948B-96F2728F7C82}" dt="2021-02-19T23:36:46.378" v="692" actId="2057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mod">
        <pc:chgData name="Cristian Chilipirea" userId="34ab170da5908fc4" providerId="LiveId" clId="{0FFB66B4-E02E-44EE-948B-96F2728F7C82}" dt="2021-02-19T23:37:03.538" v="696" actId="2057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mod">
        <pc:chgData name="Cristian Chilipirea" userId="34ab170da5908fc4" providerId="LiveId" clId="{0FFB66B4-E02E-44EE-948B-96F2728F7C82}" dt="2021-02-19T23:37:36.356" v="703" actId="1076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mod">
        <pc:chgData name="Cristian Chilipirea" userId="34ab170da5908fc4" providerId="LiveId" clId="{0FFB66B4-E02E-44EE-948B-96F2728F7C82}" dt="2021-02-19T23:37:47.332" v="705" actId="1076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mod">
        <pc:chgData name="Cristian Chilipirea" userId="34ab170da5908fc4" providerId="LiveId" clId="{0FFB66B4-E02E-44EE-948B-96F2728F7C82}" dt="2021-02-19T23:38:00.408" v="708" actId="478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mod">
        <pc:chgData name="Cristian Chilipirea" userId="34ab170da5908fc4" providerId="LiveId" clId="{0FFB66B4-E02E-44EE-948B-96F2728F7C82}" dt="2021-02-19T23:38:16.407" v="712" actId="478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mod">
        <pc:chgData name="Cristian Chilipirea" userId="34ab170da5908fc4" providerId="LiveId" clId="{0FFB66B4-E02E-44EE-948B-96F2728F7C82}" dt="2021-02-19T23:38:49.696" v="719" actId="2057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mod">
        <pc:chgData name="Cristian Chilipirea" userId="34ab170da5908fc4" providerId="LiveId" clId="{0FFB66B4-E02E-44EE-948B-96F2728F7C82}" dt="2021-02-19T23:39:26.087" v="723" actId="478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mod">
        <pc:chgData name="Cristian Chilipirea" userId="34ab170da5908fc4" providerId="LiveId" clId="{0FFB66B4-E02E-44EE-948B-96F2728F7C82}" dt="2021-02-19T23:40:13.981" v="732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mod">
        <pc:chgData name="Cristian Chilipirea" userId="34ab170da5908fc4" providerId="LiveId" clId="{0FFB66B4-E02E-44EE-948B-96F2728F7C82}" dt="2021-02-19T23:40:21.262" v="735" actId="1076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mod">
        <pc:chgData name="Cristian Chilipirea" userId="34ab170da5908fc4" providerId="LiveId" clId="{0FFB66B4-E02E-44EE-948B-96F2728F7C82}" dt="2021-02-19T23:40:40.123" v="741" actId="2057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mod">
        <pc:chgData name="Cristian Chilipirea" userId="34ab170da5908fc4" providerId="LiveId" clId="{0FFB66B4-E02E-44EE-948B-96F2728F7C82}" dt="2021-02-19T23:41:05.508" v="745" actId="2057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mod">
        <pc:chgData name="Cristian Chilipirea" userId="34ab170da5908fc4" providerId="LiveId" clId="{0FFB66B4-E02E-44EE-948B-96F2728F7C82}" dt="2021-02-19T23:41:35.880" v="749" actId="2057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mod">
        <pc:chgData name="Cristian Chilipirea" userId="34ab170da5908fc4" providerId="LiveId" clId="{0FFB66B4-E02E-44EE-948B-96F2728F7C82}" dt="2021-02-19T23:41:57.929" v="754" actId="2057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mod">
        <pc:chgData name="Cristian Chilipirea" userId="34ab170da5908fc4" providerId="LiveId" clId="{0FFB66B4-E02E-44EE-948B-96F2728F7C82}" dt="2021-02-19T23:42:40.149" v="764" actId="6549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mod">
        <pc:chgData name="Cristian Chilipirea" userId="34ab170da5908fc4" providerId="LiveId" clId="{0FFB66B4-E02E-44EE-948B-96F2728F7C82}" dt="2021-02-19T23:43:24.864" v="777" actId="2057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3:56.752" v="783" actId="478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4:22.157" v="789" actId="478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5:02.642" v="793" actId="2057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6:00.851" v="797" actId="478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mod">
        <pc:chgData name="Cristian Chilipirea" userId="34ab170da5908fc4" providerId="LiveId" clId="{0FFB66B4-E02E-44EE-948B-96F2728F7C82}" dt="2021-02-19T23:46:23.244" v="802" actId="14100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99C4052E-A90C-4BC1-8A8B-39E5D2070E6F}"/>
    <pc:docChg chg="undo custSel addSld delSld modSld sldOrd modMainMaster">
      <pc:chgData name="Cristian Chilipirea" userId="34ab170da5908fc4" providerId="LiveId" clId="{99C4052E-A90C-4BC1-8A8B-39E5D2070E6F}" dt="2021-02-28T13:00:06.345" v="262"/>
      <pc:docMkLst>
        <pc:docMk/>
      </pc:docMkLst>
      <pc:sldChg chg="modSp mod">
        <pc:chgData name="Cristian Chilipirea" userId="34ab170da5908fc4" providerId="LiveId" clId="{99C4052E-A90C-4BC1-8A8B-39E5D2070E6F}" dt="2021-02-24T13:46:45.739" v="2" actId="20577"/>
        <pc:sldMkLst>
          <pc:docMk/>
          <pc:sldMk cId="736295071" sldId="256"/>
        </pc:sldMkLst>
        <pc:spChg chg="mod">
          <ac:chgData name="Cristian Chilipirea" userId="34ab170da5908fc4" providerId="LiveId" clId="{99C4052E-A90C-4BC1-8A8B-39E5D2070E6F}" dt="2021-02-24T13:46:45.739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4936104" sldId="26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713726514" sldId="26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15425093" sldId="26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69525089" sldId="26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64313818" sldId="269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419771404" sldId="271"/>
        </pc:sldMkLst>
      </pc:sldChg>
      <pc:sldChg chg="modSp mod">
        <pc:chgData name="Cristian Chilipirea" userId="34ab170da5908fc4" providerId="LiveId" clId="{99C4052E-A90C-4BC1-8A8B-39E5D2070E6F}" dt="2021-02-28T12:56:31.500" v="251" actId="790"/>
        <pc:sldMkLst>
          <pc:docMk/>
          <pc:sldMk cId="3482872906" sldId="272"/>
        </pc:sldMkLst>
        <pc:spChg chg="mod">
          <ac:chgData name="Cristian Chilipirea" userId="34ab170da5908fc4" providerId="LiveId" clId="{99C4052E-A90C-4BC1-8A8B-39E5D2070E6F}" dt="2021-02-28T12:56:31.500" v="251" actId="790"/>
          <ac:spMkLst>
            <pc:docMk/>
            <pc:sldMk cId="3482872906" sldId="272"/>
            <ac:spMk id="3" creationId="{E5E79A4E-3E46-4D52-B096-3F36E046354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2872906" sldId="272"/>
            <ac:spMk id="4" creationId="{A7ADBED6-06B3-4C1D-AB93-5A00EFEC819B}"/>
          </ac:spMkLst>
        </pc:spChg>
      </pc:sldChg>
      <pc:sldChg chg="modSp mod">
        <pc:chgData name="Cristian Chilipirea" userId="34ab170da5908fc4" providerId="LiveId" clId="{99C4052E-A90C-4BC1-8A8B-39E5D2070E6F}" dt="2021-02-28T12:56:37.796" v="252" actId="790"/>
        <pc:sldMkLst>
          <pc:docMk/>
          <pc:sldMk cId="268692477" sldId="273"/>
        </pc:sldMkLst>
        <pc:spChg chg="mod">
          <ac:chgData name="Cristian Chilipirea" userId="34ab170da5908fc4" providerId="LiveId" clId="{99C4052E-A90C-4BC1-8A8B-39E5D2070E6F}" dt="2021-02-28T12:56:37.796" v="252" actId="790"/>
          <ac:spMkLst>
            <pc:docMk/>
            <pc:sldMk cId="268692477" sldId="273"/>
            <ac:spMk id="3" creationId="{4941D3E5-C2D6-40EE-BC4F-A9B558916A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8692477" sldId="273"/>
            <ac:spMk id="4" creationId="{D3621D22-BE0D-4E8A-9D65-C74C8EF79941}"/>
          </ac:spMkLst>
        </pc:spChg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3807396183" sldId="274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529887014" sldId="276"/>
        </pc:sldMkLst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40331398" sldId="2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3" creationId="{081B782F-7802-421B-98A0-A3954D019E8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4" creationId="{078253E3-A0E4-4B9A-8C53-44F12C8B157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484294611" sldId="2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3" creationId="{6B8EF045-D381-4564-BB13-D65ABA3C586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4" creationId="{FC6F740B-82C5-479C-ADC9-88AEA26D708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58658334" sldId="2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3" creationId="{71A12950-664C-43A3-A719-24AF6A6B8E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4" creationId="{B4360006-BB36-44A2-902A-3B7057B3680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38504370" sldId="2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3" creationId="{F8104B1D-2C72-4725-9C78-1400672E634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4" creationId="{C2C8087D-0E55-4A0D-8441-F3063772DCBE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248072" sldId="2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3" creationId="{27D5E0D5-C27E-41EC-9C8E-DF59A59A18F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4" creationId="{CD93E383-CC34-4607-B911-CD20B422298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057553431" sldId="2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5" creationId="{E17E75C8-364F-4E15-8E4E-8F30B9556EC2}"/>
          </ac:spMkLst>
        </pc:spChg>
      </pc:sldChg>
      <pc:sldChg chg="modSp mod">
        <pc:chgData name="Cristian Chilipirea" userId="34ab170da5908fc4" providerId="LiveId" clId="{99C4052E-A90C-4BC1-8A8B-39E5D2070E6F}" dt="2021-02-28T12:31:07.718" v="73" actId="207"/>
        <pc:sldMkLst>
          <pc:docMk/>
          <pc:sldMk cId="3332558954" sldId="2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3" creationId="{724DD5FB-47AE-4665-9E0A-FDABF500029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4" creationId="{64AB4A9B-0B4F-4202-ACB7-0377F215ED71}"/>
          </ac:spMkLst>
        </pc:spChg>
        <pc:graphicFrameChg chg="modGraphic">
          <ac:chgData name="Cristian Chilipirea" userId="34ab170da5908fc4" providerId="LiveId" clId="{99C4052E-A90C-4BC1-8A8B-39E5D2070E6F}" dt="2021-02-28T12:31:07.718" v="73" actId="207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41245440" sldId="2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1245440" sldId="284"/>
            <ac:spMk id="4" creationId="{2EF273B4-4534-43F9-8AEB-088F1BEC36F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443119524" sldId="2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43119524" sldId="285"/>
            <ac:spMk id="4" creationId="{6D86E3AA-D103-4726-AF92-9FFB819F873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0490649" sldId="2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5" creationId="{5098068C-2601-42E1-A9DA-805246C6D9E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3827775" sldId="2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10" creationId="{58F09D3B-6499-4948-9452-9B3AF5918E90}"/>
          </ac:spMkLst>
        </pc:spChg>
      </pc:sldChg>
      <pc:sldChg chg="modSp mod">
        <pc:chgData name="Cristian Chilipirea" userId="34ab170da5908fc4" providerId="LiveId" clId="{99C4052E-A90C-4BC1-8A8B-39E5D2070E6F}" dt="2021-02-28T12:30:56.818" v="72" actId="207"/>
        <pc:sldMkLst>
          <pc:docMk/>
          <pc:sldMk cId="2953260411" sldId="2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3" creationId="{D2F2C8B6-590D-4ECF-B053-AF06BBD8C3A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4" creationId="{357F642A-2576-44F2-B978-50E740700618}"/>
          </ac:spMkLst>
        </pc:spChg>
        <pc:graphicFrameChg chg="modGraphic">
          <ac:chgData name="Cristian Chilipirea" userId="34ab170da5908fc4" providerId="LiveId" clId="{99C4052E-A90C-4BC1-8A8B-39E5D2070E6F}" dt="2021-02-28T12:30:56.818" v="72" actId="207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52114634" sldId="2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4" creationId="{8260DE27-064D-4C4C-84EE-49AAA735218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5" creationId="{7031FC64-C4CC-4361-87D7-314C6190C73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944257487" sldId="2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3" creationId="{A0ED05E1-C29E-4EFA-A4B4-6347424294D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4" creationId="{650C27F7-D330-4B5B-A251-CDD2B4E94D0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5" creationId="{B5D9690F-A2A8-4591-ACCC-69F81EB2E98D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2464244" sldId="2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4" creationId="{F8E77E19-FCB0-4955-9DC9-C7F1593F089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5" creationId="{0F3EFF25-946B-4C37-8122-F0E9503CB20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86918357" sldId="2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3" creationId="{8D5F3738-9C84-4546-A912-F9877CB225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4" creationId="{B5B074E8-56B2-467E-A9D8-DCD61FDC597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5" creationId="{FBC12294-2977-4117-AA3F-C9D711AAED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97639748" sldId="2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7639748" sldId="293"/>
            <ac:spMk id="4" creationId="{5F56A3FD-E148-42BD-A926-AC5B975155C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3965941" sldId="2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5" creationId="{C9C9A68C-45BA-49D6-9E63-88B4C479400F}"/>
          </ac:spMkLst>
        </pc:spChg>
      </pc:sldChg>
      <pc:sldChg chg="modSp ord">
        <pc:chgData name="Cristian Chilipirea" userId="34ab170da5908fc4" providerId="LiveId" clId="{99C4052E-A90C-4BC1-8A8B-39E5D2070E6F}" dt="2021-02-28T12:58:18.174" v="254"/>
        <pc:sldMkLst>
          <pc:docMk/>
          <pc:sldMk cId="3702903717" sldId="2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3" creationId="{E3E82385-9522-4B2B-A282-08EE07F6482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4" creationId="{401BF74D-D4B9-49DF-A0E3-4F9027D74A0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5" creationId="{C61C4B24-57EE-4214-A7C0-40372C1E9A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72910276" sldId="2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3" creationId="{7FA085AE-8CA6-423E-81B7-5A0BA292F6C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4" creationId="{CFF63F45-75A7-4FD6-A0DC-E7CBEB7290E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5" creationId="{2EE68715-C0EE-4007-B1C9-B8DD5A962A3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256797331" sldId="2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4" creationId="{F361608F-182A-43C5-9C52-CFB992D67952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637397968" sldId="2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4" creationId="{2FAB1496-F917-4D20-8E6C-701355D5A52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3030303" sldId="2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4" creationId="{E887B5A0-7F18-4144-BA01-80CE7517810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868890896" sldId="3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4" creationId="{66160DC5-18A3-4023-AB8F-9A479A2875C1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19978144" sldId="3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4" creationId="{9D019021-0563-4276-B152-1C0D7310518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058156533" sldId="3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4" creationId="{5B09216A-EC41-42ED-BF1C-0EAFE37F890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575037668" sldId="3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4" creationId="{C808B6B2-FACB-4B5E-BF7A-A24CD5ED12C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08534874" sldId="3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4" creationId="{3524E1D7-C31B-479F-8EAA-3FAD24703E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83813242" sldId="3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4" creationId="{DA88CC1A-134F-435E-9345-81CC787150A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02400433" sldId="3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4" creationId="{6940B44E-D2C3-4A68-8A80-55DC0520D9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272240493" sldId="3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4" creationId="{ECAADCE8-0006-4B8D-9D48-21B71D1DB8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743015591" sldId="3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4" creationId="{681C2CBF-5F5D-45A2-B2F2-E994010038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35606726" sldId="3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4" creationId="{4E3917D1-791D-412C-B012-77AD34B8919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318212" sldId="3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4" creationId="{05274C97-8F51-45BD-A1F8-96E87146296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6177920" sldId="31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4" creationId="{75BD8F2E-3A55-4706-907C-62075A1281B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909063300" sldId="3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4" creationId="{0EC7E2F5-FDB3-44B3-91A6-DC9B591F853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694556130" sldId="31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4" creationId="{70775F68-0D28-48E7-A047-5431B71CE07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61489302" sldId="31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4" creationId="{F0D813FD-976D-41D7-BB6E-8469B0A562E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968087461" sldId="3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4" creationId="{08B4C182-DE8D-4BC1-B200-DCC740131B0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329611807" sldId="3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4" creationId="{CDBF3233-7E17-466E-A138-49FA9BBAAB3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68295156" sldId="3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4" creationId="{B8E4C2D6-D540-4819-82D9-4005E9E416D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125431535" sldId="3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4" creationId="{7F233C8A-D531-4D57-952C-B78EB71AF36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57086535" sldId="3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4" creationId="{1F8BF700-021C-4B1A-83CB-2E52E995482B}"/>
          </ac:spMkLst>
        </pc:spChg>
      </pc:sldChg>
      <pc:sldChg chg="del">
        <pc:chgData name="Cristian Chilipirea" userId="34ab170da5908fc4" providerId="LiveId" clId="{99C4052E-A90C-4BC1-8A8B-39E5D2070E6F}" dt="2021-02-28T12:02:23.463" v="4" actId="47"/>
        <pc:sldMkLst>
          <pc:docMk/>
          <pc:sldMk cId="1982629488" sldId="320"/>
        </pc:sldMkLst>
      </pc:sldChg>
      <pc:sldChg chg="new del">
        <pc:chgData name="Cristian Chilipirea" userId="34ab170da5908fc4" providerId="LiveId" clId="{99C4052E-A90C-4BC1-8A8B-39E5D2070E6F}" dt="2021-02-28T12:11:07.932" v="31" actId="47"/>
        <pc:sldMkLst>
          <pc:docMk/>
          <pc:sldMk cId="811058825" sldId="32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878821302" sldId="321"/>
        </pc:sldMkLst>
      </pc:sldChg>
      <pc:sldChg chg="modSp new">
        <pc:chgData name="Cristian Chilipirea" userId="34ab170da5908fc4" providerId="LiveId" clId="{99C4052E-A90C-4BC1-8A8B-39E5D2070E6F}" dt="2021-02-28T12:12:51.556" v="33"/>
        <pc:sldMkLst>
          <pc:docMk/>
          <pc:sldMk cId="525015272" sldId="3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3" creationId="{23486C47-6934-497E-9C98-45EBA460ED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4" creationId="{3A99BA5B-FC19-4344-8B96-7A5FAB78532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5" creationId="{542F59B7-6036-4BDA-9EC1-EC63550D617C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912544339" sldId="32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099054805" sldId="32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369503131" sldId="324"/>
        </pc:sldMkLst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947184" sldId="5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3" creationId="{CCBF75EE-8F07-4B21-8EDC-CA0E65FF948C}"/>
          </ac:spMkLst>
        </pc:spChg>
      </pc:sldChg>
      <pc:sldChg chg="modSp add del">
        <pc:chgData name="Cristian Chilipirea" userId="34ab170da5908fc4" providerId="LiveId" clId="{99C4052E-A90C-4BC1-8A8B-39E5D2070E6F}" dt="2021-02-28T12:18:10.285" v="48" actId="47"/>
        <pc:sldMkLst>
          <pc:docMk/>
          <pc:sldMk cId="372466261" sldId="5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3" creationId="{E21E23CF-4F27-4189-AC31-6DD62BB64DF3}"/>
          </ac:spMkLst>
        </pc:spChg>
      </pc:sldChg>
      <pc:sldChg chg="modSp add mod">
        <pc:chgData name="Cristian Chilipirea" userId="34ab170da5908fc4" providerId="LiveId" clId="{99C4052E-A90C-4BC1-8A8B-39E5D2070E6F}" dt="2021-02-28T12:20:04.940" v="60" actId="790"/>
        <pc:sldMkLst>
          <pc:docMk/>
          <pc:sldMk cId="903023806" sldId="550"/>
        </pc:sldMkLst>
        <pc:spChg chg="mod">
          <ac:chgData name="Cristian Chilipirea" userId="34ab170da5908fc4" providerId="LiveId" clId="{99C4052E-A90C-4BC1-8A8B-39E5D2070E6F}" dt="2021-02-28T12:20:04.940" v="60" actId="790"/>
          <ac:spMkLst>
            <pc:docMk/>
            <pc:sldMk cId="903023806" sldId="550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54.947" v="58" actId="790"/>
          <ac:spMkLst>
            <pc:docMk/>
            <pc:sldMk cId="903023806" sldId="550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03023806" sldId="550"/>
            <ac:spMk id="5" creationId="{CD420678-B001-4E51-8B38-020BD80EF2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76134443" sldId="5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3" creationId="{A128085C-0617-445D-AEBE-93F6ECD3092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8026768" sldId="5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3" creationId="{ECDEA119-D0F6-4654-A03D-8D4CA415F69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10928874" sldId="5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3" creationId="{00AAD8A3-D178-4146-AAA7-E56F0A05A5D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594544" sldId="5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3" creationId="{5610D460-8D72-4881-9C7F-0C65EC05BD3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675921238" sldId="5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6" creationId="{D8E82989-ADEA-43CA-A7F0-43BEED04949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74936681" sldId="5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3" creationId="{BB909007-8ECE-42C3-A4F5-A9C56176672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8851368" sldId="5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6" creationId="{4E231129-45FB-465C-BE7F-EE3C4423EF9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751759" sldId="5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3" creationId="{0CF51821-62B1-4806-8F6C-0EB44BD5AD6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1971886" sldId="5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3" creationId="{59D37CE8-A60F-4919-8F14-1E092136AA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734307052" sldId="5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3" creationId="{241DC116-4236-40FB-98BF-C8974ECFEDF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1446351" sldId="5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3" creationId="{ADB9B5D1-2851-4291-8E69-37BBF5AEB12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21147139" sldId="5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3" creationId="{C723EE65-EF33-40C5-86ED-200EC6AD700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74445740" sldId="5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3" creationId="{0F9157BB-73CB-45AA-BAFB-BC2EFD579A4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18544830" sldId="5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3" creationId="{1BEAA8F1-5234-4A51-A850-78B6E868322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95146843" sldId="5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3" creationId="{28F15D7B-1C50-4380-A8AD-E1EB8A5E935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97467475" sldId="5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3" creationId="{F7BF89B6-5453-47E4-970E-DE2C503BF1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98025032" sldId="5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3" creationId="{4157CC62-4192-4445-8796-50CD12358D1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92795954" sldId="5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3" creationId="{F3C9CDDE-CE4A-4AFC-B450-D2E7E3ED7AA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7636954" sldId="5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3" creationId="{617E6D54-3BF4-4E17-9687-EE1A6428424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85199923" sldId="5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5" creationId="{79F57E6C-476E-4186-8945-AC0EE6EBE45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612264969" sldId="5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5" creationId="{A1861635-6836-4E74-BD1C-60458B69A9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0868532" sldId="5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5" creationId="{AA3A34BF-2328-46E7-93AF-36ED05E9BF6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01577345" sldId="57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5" creationId="{F2EA0BFC-B5C1-46F7-8BA9-E0CB2342D21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38852437" sldId="57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5" creationId="{C8B9A885-F2FF-47CD-AF40-1E8A9FDE947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77793817" sldId="5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5" creationId="{A8CD1914-6C2C-4C62-AF6D-F6684644E47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40065597" sldId="5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5" creationId="{C024C3DF-3619-4F81-BAB5-461F045DF47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19656957" sldId="5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3" creationId="{EFA7801B-49F3-4ACC-9384-5DEB827404E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79583564" sldId="5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2" creationId="{A308276C-D53E-4A74-B41A-5BA05859EF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3" creationId="{AC1BAADA-9698-4DC9-9A9A-84C7320B25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5" creationId="{9EEA0492-4C66-4798-AECA-DECE854CCF3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4049724" sldId="5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3" creationId="{122F4118-46A5-4C12-BFB1-04120C3F11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09618566" sldId="5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3" creationId="{66B881AA-72E8-423F-9347-26B449FA77F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198370495" sldId="5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6" creationId="{46656998-6CFA-4972-A7F0-2AC324E0B6F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59383787" sldId="5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2" creationId="{456E8622-1E8A-4E1B-99A1-58ED6E1D61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3" creationId="{1894F170-9CA1-4E4B-B08F-FE3E295A9FC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5" creationId="{289A022F-525C-4D03-B65F-4A75BD74892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73248128" sldId="5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2" creationId="{094B9B7F-EEA0-4489-B565-FDF983F0AB0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40" creationId="{E1D475C4-6126-48CF-A247-9C4167CE173D}"/>
          </ac:spMkLst>
        </pc:spChg>
      </pc:sldChg>
      <pc:sldChg chg="modSp add mod">
        <pc:chgData name="Cristian Chilipirea" userId="34ab170da5908fc4" providerId="LiveId" clId="{99C4052E-A90C-4BC1-8A8B-39E5D2070E6F}" dt="2021-02-28T12:25:51.507" v="62" actId="790"/>
        <pc:sldMkLst>
          <pc:docMk/>
          <pc:sldMk cId="1038310151" sldId="5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25:51.507" v="62" actId="790"/>
          <ac:spMkLst>
            <pc:docMk/>
            <pc:sldMk cId="1038310151" sldId="586"/>
            <ac:spMk id="3" creationId="{A65B1B9F-3C61-48A8-B28C-1D639DA998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5" creationId="{5E2EDFEE-FE59-4DF3-A1A1-2DBEDB6423B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88151205" sldId="5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3" creationId="{EE868BD8-B7AC-4692-AA71-26C65F92A5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81471145" sldId="5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5" creationId="{10EC7D40-9755-4B20-B3D7-B2B7027C3CE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28197973" sldId="5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5" creationId="{E163C701-DDF0-479B-9653-F21F85C28DB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287048085" sldId="5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5" creationId="{0618DBB2-B853-49F5-84BB-1819319EF0C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31174030" sldId="5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5" creationId="{DDD23A2D-FA8A-440A-A298-8CD9D1CFA2A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21651538" sldId="5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5" creationId="{CE7826F4-9551-496D-BB09-6858749B3A2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92642322" sldId="5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5" creationId="{5420355C-E2AF-4E69-9CDC-B1AD16F1BF0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78214405" sldId="5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5" creationId="{F7A4DD4F-14B6-4D71-A495-E38C600CE151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81293268" sldId="5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5" creationId="{E0A812D6-A54C-4575-AFA1-5D2CA2027BA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06375257" sldId="5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3" creationId="{149F78CA-8940-47CD-8EBF-45C34953152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10689941" sldId="5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2" creationId="{870BBCD5-70A3-4004-8B0A-3F77A26ABA1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40" creationId="{E1D475C4-6126-48CF-A247-9C4167CE173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1707616" sldId="5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5" creationId="{99DEABDB-6FAD-4697-9FCC-DA9E345122C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962520965" sldId="5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3" creationId="{8D4EF716-BBE7-45DF-9DF9-DFC98140144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44981453" sldId="6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5" creationId="{E940DCC5-8410-48F0-AA1A-B516F11E2B71}"/>
          </ac:spMkLst>
        </pc:spChg>
      </pc:sldChg>
      <pc:sldChg chg="modSp add mod">
        <pc:chgData name="Cristian Chilipirea" userId="34ab170da5908fc4" providerId="LiveId" clId="{99C4052E-A90C-4BC1-8A8B-39E5D2070E6F}" dt="2021-02-28T12:26:48.081" v="63" actId="790"/>
        <pc:sldMkLst>
          <pc:docMk/>
          <pc:sldMk cId="3948613112" sldId="6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5" creationId="{8A7BE555-2F8A-4DDA-BC3D-A39878E03526}"/>
          </ac:spMkLst>
        </pc:spChg>
        <pc:spChg chg="mod">
          <ac:chgData name="Cristian Chilipirea" userId="34ab170da5908fc4" providerId="LiveId" clId="{99C4052E-A90C-4BC1-8A8B-39E5D2070E6F}" dt="2021-02-28T12:26:48.081" v="63" actId="790"/>
          <ac:spMkLst>
            <pc:docMk/>
            <pc:sldMk cId="3948613112" sldId="601"/>
            <ac:spMk id="21" creationId="{0EBA5793-83D0-46A6-A39C-6980DCE6DA8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85695320" sldId="6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5" creationId="{EB281BC7-84B6-4846-9AAD-8C0B7EFE874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84853342" sldId="6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5" creationId="{790B44B6-D262-4481-99A6-D57EB7339A9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884066094" sldId="6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5" creationId="{3B441D4D-0199-469E-B973-D530287403A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19897751" sldId="6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5" creationId="{58881E73-E39A-4215-809F-5289D8758B6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29601204" sldId="6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5" creationId="{CD5409B4-8364-40C4-B0C1-7DDAB612821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48028044" sldId="6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5" creationId="{3AA5D152-99EB-4721-B124-FE7A9D23F17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29723783" sldId="6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5" creationId="{3D651431-3F47-4F85-867C-328E7C576BF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44809045" sldId="6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5" creationId="{1C31429F-54C5-4EFE-83EE-65534A2EDDA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56891915" sldId="6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5" creationId="{ABB988AE-B981-49CD-97AB-EEFCAE57E5E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269401478" sldId="6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5" creationId="{A8256973-72A9-42EC-BEC7-222F6F47299C}"/>
          </ac:spMkLst>
        </pc:spChg>
      </pc:sldChg>
      <pc:sldChg chg="addSp delSp modSp add mod">
        <pc:chgData name="Cristian Chilipirea" userId="34ab170da5908fc4" providerId="LiveId" clId="{99C4052E-A90C-4BC1-8A8B-39E5D2070E6F}" dt="2021-02-28T12:58:29.885" v="255" actId="790"/>
        <pc:sldMkLst>
          <pc:docMk/>
          <pc:sldMk cId="2919561066" sldId="613"/>
        </pc:sldMkLst>
        <pc:spChg chg="mod">
          <ac:chgData name="Cristian Chilipirea" userId="34ab170da5908fc4" providerId="LiveId" clId="{99C4052E-A90C-4BC1-8A8B-39E5D2070E6F}" dt="2021-02-28T12:58:29.885" v="255" actId="790"/>
          <ac:spMkLst>
            <pc:docMk/>
            <pc:sldMk cId="2919561066" sldId="613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3.273" v="34" actId="478"/>
          <ac:spMkLst>
            <pc:docMk/>
            <pc:sldMk cId="2919561066" sldId="613"/>
            <ac:spMk id="3" creationId="{33AB8C56-3981-49A5-9B5D-B793D12BDE3E}"/>
          </ac:spMkLst>
        </pc:spChg>
        <pc:spChg chg="del mod">
          <ac:chgData name="Cristian Chilipirea" userId="34ab170da5908fc4" providerId="LiveId" clId="{99C4052E-A90C-4BC1-8A8B-39E5D2070E6F}" dt="2021-02-28T12:14:19.610" v="37" actId="478"/>
          <ac:spMkLst>
            <pc:docMk/>
            <pc:sldMk cId="2919561066" sldId="613"/>
            <ac:spMk id="5" creationId="{4E8ABF96-4C8D-4D4B-BF1A-A736C8CA74AB}"/>
          </ac:spMkLst>
        </pc:spChg>
        <pc:spChg chg="add del mod">
          <ac:chgData name="Cristian Chilipirea" userId="34ab170da5908fc4" providerId="LiveId" clId="{99C4052E-A90C-4BC1-8A8B-39E5D2070E6F}" dt="2021-02-28T12:14:25.281" v="39"/>
          <ac:spMkLst>
            <pc:docMk/>
            <pc:sldMk cId="2919561066" sldId="613"/>
            <ac:spMk id="6" creationId="{3D9F6DFA-7AA5-4AC0-98BC-FA98134D095D}"/>
          </ac:spMkLst>
        </pc:spChg>
      </pc:sldChg>
      <pc:sldChg chg="delSp modSp add mod">
        <pc:chgData name="Cristian Chilipirea" userId="34ab170da5908fc4" providerId="LiveId" clId="{99C4052E-A90C-4BC1-8A8B-39E5D2070E6F}" dt="2021-02-28T12:58:36.060" v="256" actId="790"/>
        <pc:sldMkLst>
          <pc:docMk/>
          <pc:sldMk cId="3172639705" sldId="614"/>
        </pc:sldMkLst>
        <pc:spChg chg="mod">
          <ac:chgData name="Cristian Chilipirea" userId="34ab170da5908fc4" providerId="LiveId" clId="{99C4052E-A90C-4BC1-8A8B-39E5D2070E6F}" dt="2021-02-28T12:58:36.060" v="256" actId="790"/>
          <ac:spMkLst>
            <pc:docMk/>
            <pc:sldMk cId="3172639705" sldId="614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7.458" v="35" actId="478"/>
          <ac:spMkLst>
            <pc:docMk/>
            <pc:sldMk cId="3172639705" sldId="614"/>
            <ac:spMk id="8" creationId="{0A3F3A26-5302-4370-96A6-B880FFFE0562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082489489" sldId="6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10" creationId="{E50C2513-19C1-406C-BFC9-B727E1ACBF4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2222932814" sldId="6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11" creationId="{08A896E1-8FD5-4B48-94A4-06BF74CF18C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671577175" sldId="6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12" creationId="{347CA9A1-F9BD-4904-A477-0AF189F7B6E6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17856432" sldId="6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13" creationId="{76FC6A58-9DEF-46C4-A2FF-A0240352176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03833904" sldId="6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14" creationId="{AFAB55B7-508A-46BE-A09C-08B598F4F40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427541841" sldId="62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3" creationId="{907C8758-4E6F-4372-A4B5-BF5C824F83D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91518200" sldId="62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3" creationId="{3B5A9670-A020-4AE6-84A9-1A6F9BA9A1BD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098239973" sldId="6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3" creationId="{A1640B59-E84C-44E4-83BF-D623B489C9B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97918954" sldId="62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3" creationId="{EEBEDCC9-5612-41A0-A43F-1FBEEE57F898}"/>
          </ac:spMkLst>
        </pc:spChg>
      </pc:sldChg>
      <pc:sldChg chg="modSp add mod">
        <pc:chgData name="Cristian Chilipirea" userId="34ab170da5908fc4" providerId="LiveId" clId="{99C4052E-A90C-4BC1-8A8B-39E5D2070E6F}" dt="2021-02-28T12:19:38.538" v="56" actId="14100"/>
        <pc:sldMkLst>
          <pc:docMk/>
          <pc:sldMk cId="1876029715" sldId="62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38.538" v="56" actId="14100"/>
          <ac:spMkLst>
            <pc:docMk/>
            <pc:sldMk cId="1876029715" sldId="624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5" creationId="{13E297A3-F973-4766-94D7-9EFDCF2D547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52834307" sldId="62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3" creationId="{480DB258-84FC-4C77-9B6C-8F167D285947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791408128" sldId="62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3" creationId="{47EB15AB-7353-425C-AB15-CF726A923C58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17287947" sldId="62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3" creationId="{D1571AEF-D5BE-42D9-9992-4BFAF2DCE85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07656073" sldId="62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3" creationId="{FC231B8D-EA89-4100-9A4C-EE88473C405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546258490" sldId="62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3" creationId="{DD7C0398-E8F1-4B2D-856B-944E565077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5156069" sldId="63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3" creationId="{C41D4B92-7ABB-4992-B467-3B72FEC2AEB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08001726" sldId="63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3" creationId="{2B8E49B1-4ACE-40E9-87CE-D9A4FAAA9C8B}"/>
          </ac:spMkLst>
        </pc:spChg>
      </pc:sldChg>
      <pc:sldChg chg="modSp add">
        <pc:chgData name="Cristian Chilipirea" userId="34ab170da5908fc4" providerId="LiveId" clId="{99C4052E-A90C-4BC1-8A8B-39E5D2070E6F}" dt="2021-02-28T12:34:36.104" v="82"/>
        <pc:sldMkLst>
          <pc:docMk/>
          <pc:sldMk cId="345249067" sldId="63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3" creationId="{7C295282-B001-4E1F-B1C7-C20B6E55A7F7}"/>
          </ac:spMkLst>
        </pc:spChg>
        <pc:graphicFrameChg chg="mod">
          <ac:chgData name="Cristian Chilipirea" userId="34ab170da5908fc4" providerId="LiveId" clId="{99C4052E-A90C-4BC1-8A8B-39E5D2070E6F}" dt="2021-02-28T12:34:36.104" v="82"/>
          <ac:graphicFrameMkLst>
            <pc:docMk/>
            <pc:sldMk cId="345249067" sldId="632"/>
            <ac:graphicFrameMk id="6" creationId="{E410A42B-1B53-4975-9EC5-7CA8DCAA758B}"/>
          </ac:graphicFrameMkLst>
        </pc:graphicFrameChg>
      </pc:sldChg>
      <pc:sldChg chg="addSp delSp modSp add mod">
        <pc:chgData name="Cristian Chilipirea" userId="34ab170da5908fc4" providerId="LiveId" clId="{99C4052E-A90C-4BC1-8A8B-39E5D2070E6F}" dt="2021-02-28T12:35:32.196" v="84" actId="12385"/>
        <pc:sldMkLst>
          <pc:docMk/>
          <pc:sldMk cId="672748770" sldId="63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3" creationId="{3416A40A-BA54-414A-A69A-B4DF9DFCE01F}"/>
          </ac:spMkLst>
        </pc:spChg>
        <pc:graphicFrameChg chg="modGraphic">
          <ac:chgData name="Cristian Chilipirea" userId="34ab170da5908fc4" providerId="LiveId" clId="{99C4052E-A90C-4BC1-8A8B-39E5D2070E6F}" dt="2021-02-28T12:35:32.196" v="84" actId="12385"/>
          <ac:graphicFrameMkLst>
            <pc:docMk/>
            <pc:sldMk cId="672748770" sldId="633"/>
            <ac:graphicFrameMk id="6" creationId="{E410A42B-1B53-4975-9EC5-7CA8DCAA758B}"/>
          </ac:graphicFrameMkLst>
        </pc:graphicFrameChg>
        <pc:graphicFrameChg chg="add del mod">
          <ac:chgData name="Cristian Chilipirea" userId="34ab170da5908fc4" providerId="LiveId" clId="{99C4052E-A90C-4BC1-8A8B-39E5D2070E6F}" dt="2021-02-28T12:33:32.678" v="78"/>
          <ac:graphicFrameMkLst>
            <pc:docMk/>
            <pc:sldMk cId="672748770" sldId="633"/>
            <ac:graphicFrameMk id="7" creationId="{0A0CDAE2-C98F-41C7-BA53-1B78A2E2586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08790049" sldId="63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3" creationId="{657BDD09-D0F9-4D02-B4E1-6D809A59FC6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6995851" sldId="63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3" creationId="{1EBB2B24-A220-44DE-8EB5-D306429970D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00168700" sldId="63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3" creationId="{6D13EACD-4167-4EA1-9BDE-528CD51077E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40652187" sldId="63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3" creationId="{6A513FA2-2B90-469B-A61B-66485F631AC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49444599" sldId="63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5" creationId="{70A367F7-9D5F-4A36-ABC4-5DF6A4DFEC0E}"/>
          </ac:spMkLst>
        </pc:spChg>
      </pc:sldChg>
      <pc:sldChg chg="modSp add mod">
        <pc:chgData name="Cristian Chilipirea" userId="34ab170da5908fc4" providerId="LiveId" clId="{99C4052E-A90C-4BC1-8A8B-39E5D2070E6F}" dt="2021-02-28T12:36:33.682" v="86"/>
        <pc:sldMkLst>
          <pc:docMk/>
          <pc:sldMk cId="2323239643" sldId="63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3" creationId="{D466B3C3-5070-4A0F-A3C4-0E3437BF2266}"/>
          </ac:spMkLst>
        </pc:spChg>
        <pc:graphicFrameChg chg="modGraphic">
          <ac:chgData name="Cristian Chilipirea" userId="34ab170da5908fc4" providerId="LiveId" clId="{99C4052E-A90C-4BC1-8A8B-39E5D2070E6F}" dt="2021-02-28T12:36:33.682" v="86"/>
          <ac:graphicFrameMkLst>
            <pc:docMk/>
            <pc:sldMk cId="2323239643" sldId="639"/>
            <ac:graphicFrameMk id="8" creationId="{3BB300F4-A9B4-4EB2-AC77-C2913AC72AE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05.375" v="91"/>
        <pc:sldMkLst>
          <pc:docMk/>
          <pc:sldMk cId="846565428" sldId="64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3" creationId="{480CEB46-D5D3-43B7-8540-45D33D5D1415}"/>
          </ac:spMkLst>
        </pc:spChg>
        <pc:graphicFrameChg chg="modGraphic">
          <ac:chgData name="Cristian Chilipirea" userId="34ab170da5908fc4" providerId="LiveId" clId="{99C4052E-A90C-4BC1-8A8B-39E5D2070E6F}" dt="2021-02-28T12:37:05.375" v="91"/>
          <ac:graphicFrameMkLst>
            <pc:docMk/>
            <pc:sldMk cId="846565428" sldId="640"/>
            <ac:graphicFrameMk id="5" creationId="{117CAFB4-7E92-47E5-B915-BC13D815B34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6:52.241" v="88"/>
        <pc:sldMkLst>
          <pc:docMk/>
          <pc:sldMk cId="1536744534" sldId="64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3" creationId="{889BD05E-7402-459E-AA53-B93BA7280D84}"/>
          </ac:spMkLst>
        </pc:spChg>
        <pc:graphicFrameChg chg="modGraphic">
          <ac:chgData name="Cristian Chilipirea" userId="34ab170da5908fc4" providerId="LiveId" clId="{99C4052E-A90C-4BC1-8A8B-39E5D2070E6F}" dt="2021-02-28T12:36:52.241" v="88"/>
          <ac:graphicFrameMkLst>
            <pc:docMk/>
            <pc:sldMk cId="1536744534" sldId="641"/>
            <ac:graphicFrameMk id="8" creationId="{3BB300F4-A9B4-4EB2-AC77-C2913AC72AE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608252700" sldId="64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2" creationId="{2791D35B-F69E-4E69-9B3C-B097D567AA7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3" creationId="{61039935-5FCC-49EA-9787-04D9747DCFD4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5" creationId="{55617AB2-E05D-4CCE-8691-92ACCA1C7A58}"/>
          </ac:spMkLst>
        </pc:spChg>
      </pc:sldChg>
      <pc:sldChg chg="modSp add mod">
        <pc:chgData name="Cristian Chilipirea" userId="34ab170da5908fc4" providerId="LiveId" clId="{99C4052E-A90C-4BC1-8A8B-39E5D2070E6F}" dt="2021-02-28T12:37:21.438" v="92" actId="207"/>
        <pc:sldMkLst>
          <pc:docMk/>
          <pc:sldMk cId="3521333921" sldId="64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2" creationId="{24842E98-A5DC-483E-BD34-958EB58E2D1F}"/>
          </ac:spMkLst>
        </pc:spChg>
        <pc:spChg chg="mod">
          <ac:chgData name="Cristian Chilipirea" userId="34ab170da5908fc4" providerId="LiveId" clId="{99C4052E-A90C-4BC1-8A8B-39E5D2070E6F}" dt="2021-02-28T12:37:21.438" v="92" actId="207"/>
          <ac:spMkLst>
            <pc:docMk/>
            <pc:sldMk cId="3521333921" sldId="643"/>
            <ac:spMk id="3" creationId="{BB4242A2-F029-47A2-91E5-B2A3C70CC59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5" creationId="{126A1AE4-77C5-493C-8E65-54EB59286753}"/>
          </ac:spMkLst>
        </pc:spChg>
      </pc:sldChg>
      <pc:sldChg chg="modSp add mod">
        <pc:chgData name="Cristian Chilipirea" userId="34ab170da5908fc4" providerId="LiveId" clId="{99C4052E-A90C-4BC1-8A8B-39E5D2070E6F}" dt="2021-02-28T12:37:36.605" v="93"/>
        <pc:sldMkLst>
          <pc:docMk/>
          <pc:sldMk cId="3088798341" sldId="64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3" creationId="{E0139398-375D-4C9D-9C7E-CF199FA5D354}"/>
          </ac:spMkLst>
        </pc:spChg>
        <pc:graphicFrameChg chg="modGraphic">
          <ac:chgData name="Cristian Chilipirea" userId="34ab170da5908fc4" providerId="LiveId" clId="{99C4052E-A90C-4BC1-8A8B-39E5D2070E6F}" dt="2021-02-28T12:37:36.605" v="93"/>
          <ac:graphicFrameMkLst>
            <pc:docMk/>
            <pc:sldMk cId="3088798341" sldId="64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47.418" v="94"/>
        <pc:sldMkLst>
          <pc:docMk/>
          <pc:sldMk cId="3544728985" sldId="64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3" creationId="{EBFDA234-32E0-41F0-A4FB-F10EDEC6B872}"/>
          </ac:spMkLst>
        </pc:spChg>
        <pc:graphicFrameChg chg="modGraphic">
          <ac:chgData name="Cristian Chilipirea" userId="34ab170da5908fc4" providerId="LiveId" clId="{99C4052E-A90C-4BC1-8A8B-39E5D2070E6F}" dt="2021-02-28T12:37:47.418" v="94"/>
          <ac:graphicFrameMkLst>
            <pc:docMk/>
            <pc:sldMk cId="3544728985" sldId="64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05.346" v="96"/>
        <pc:sldMkLst>
          <pc:docMk/>
          <pc:sldMk cId="1783604243" sldId="6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3" creationId="{CAB929E6-7A00-4D0A-8884-84335D6AA52A}"/>
          </ac:spMkLst>
        </pc:spChg>
        <pc:graphicFrameChg chg="modGraphic">
          <ac:chgData name="Cristian Chilipirea" userId="34ab170da5908fc4" providerId="LiveId" clId="{99C4052E-A90C-4BC1-8A8B-39E5D2070E6F}" dt="2021-02-28T12:38:05.346" v="96"/>
          <ac:graphicFrameMkLst>
            <pc:docMk/>
            <pc:sldMk cId="1783604243" sldId="64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29.032" v="99"/>
        <pc:sldMkLst>
          <pc:docMk/>
          <pc:sldMk cId="2075618015" sldId="64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3" creationId="{0B05B69D-8515-44B0-9386-507B46A339CC}"/>
          </ac:spMkLst>
        </pc:spChg>
        <pc:graphicFrameChg chg="modGraphic">
          <ac:chgData name="Cristian Chilipirea" userId="34ab170da5908fc4" providerId="LiveId" clId="{99C4052E-A90C-4BC1-8A8B-39E5D2070E6F}" dt="2021-02-28T12:38:29.032" v="99"/>
          <ac:graphicFrameMkLst>
            <pc:docMk/>
            <pc:sldMk cId="2075618015" sldId="64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1:59.128" v="108" actId="207"/>
        <pc:sldMkLst>
          <pc:docMk/>
          <pc:sldMk cId="4223136636" sldId="6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3" creationId="{6F6C1CB0-DC44-45E0-927B-578C5ED59218}"/>
          </ac:spMkLst>
        </pc:spChg>
        <pc:spChg chg="mod">
          <ac:chgData name="Cristian Chilipirea" userId="34ab170da5908fc4" providerId="LiveId" clId="{99C4052E-A90C-4BC1-8A8B-39E5D2070E6F}" dt="2021-02-28T12:41:50.111" v="106" actId="207"/>
          <ac:spMkLst>
            <pc:docMk/>
            <pc:sldMk cId="4223136636" sldId="64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1:59.128" v="108" actId="207"/>
          <ac:spMkLst>
            <pc:docMk/>
            <pc:sldMk cId="4223136636" sldId="649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1:18.765" v="102"/>
          <ac:graphicFrameMkLst>
            <pc:docMk/>
            <pc:sldMk cId="4223136636" sldId="64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26.249" v="113" actId="207"/>
        <pc:sldMkLst>
          <pc:docMk/>
          <pc:sldMk cId="2492944796" sldId="65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3" creationId="{C4F7157F-DF8B-48B5-AF21-40BBF5DD80B1}"/>
          </ac:spMkLst>
        </pc:spChg>
        <pc:spChg chg="mod">
          <ac:chgData name="Cristian Chilipirea" userId="34ab170da5908fc4" providerId="LiveId" clId="{99C4052E-A90C-4BC1-8A8B-39E5D2070E6F}" dt="2021-02-28T12:42:26.249" v="113" actId="207"/>
          <ac:spMkLst>
            <pc:docMk/>
            <pc:sldMk cId="2492944796" sldId="650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16.203" v="111"/>
          <ac:graphicFrameMkLst>
            <pc:docMk/>
            <pc:sldMk cId="2492944796" sldId="65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53.033" v="118"/>
        <pc:sldMkLst>
          <pc:docMk/>
          <pc:sldMk cId="1231496513" sldId="65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3" creationId="{971C0B09-396A-496D-A6C3-18623EBEC696}"/>
          </ac:spMkLst>
        </pc:spChg>
        <pc:spChg chg="mod">
          <ac:chgData name="Cristian Chilipirea" userId="34ab170da5908fc4" providerId="LiveId" clId="{99C4052E-A90C-4BC1-8A8B-39E5D2070E6F}" dt="2021-02-28T12:42:41.631" v="115" actId="207"/>
          <ac:spMkLst>
            <pc:docMk/>
            <pc:sldMk cId="1231496513" sldId="651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53.033" v="118"/>
          <ac:graphicFrameMkLst>
            <pc:docMk/>
            <pc:sldMk cId="1231496513" sldId="65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3:38.395" v="127"/>
        <pc:sldMkLst>
          <pc:docMk/>
          <pc:sldMk cId="3400052545" sldId="6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3" creationId="{9F2A22A8-668F-4D1B-8983-2E38995B87B5}"/>
          </ac:spMkLst>
        </pc:spChg>
        <pc:spChg chg="mod">
          <ac:chgData name="Cristian Chilipirea" userId="34ab170da5908fc4" providerId="LiveId" clId="{99C4052E-A90C-4BC1-8A8B-39E5D2070E6F}" dt="2021-02-28T12:43:04.567" v="120" actId="207"/>
          <ac:spMkLst>
            <pc:docMk/>
            <pc:sldMk cId="3400052545" sldId="65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13.007" v="122" actId="207"/>
          <ac:spMkLst>
            <pc:docMk/>
            <pc:sldMk cId="3400052545" sldId="65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3:20.996" v="124" actId="207"/>
          <ac:spMkLst>
            <pc:docMk/>
            <pc:sldMk cId="3400052545" sldId="65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3:38.395" v="127"/>
          <ac:graphicFrameMkLst>
            <pc:docMk/>
            <pc:sldMk cId="3400052545" sldId="65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4:29.508" v="136"/>
        <pc:sldMkLst>
          <pc:docMk/>
          <pc:sldMk cId="2672357880" sldId="6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3" creationId="{F15E2493-2216-48C7-97BC-7BB72B5DC5C6}"/>
          </ac:spMkLst>
        </pc:spChg>
        <pc:spChg chg="mod">
          <ac:chgData name="Cristian Chilipirea" userId="34ab170da5908fc4" providerId="LiveId" clId="{99C4052E-A90C-4BC1-8A8B-39E5D2070E6F}" dt="2021-02-28T12:43:52.126" v="129" actId="207"/>
          <ac:spMkLst>
            <pc:docMk/>
            <pc:sldMk cId="2672357880" sldId="65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59.691" v="131" actId="207"/>
          <ac:spMkLst>
            <pc:docMk/>
            <pc:sldMk cId="2672357880" sldId="65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4:07.521" v="133" actId="207"/>
          <ac:spMkLst>
            <pc:docMk/>
            <pc:sldMk cId="2672357880" sldId="65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4:29.508" v="136"/>
          <ac:graphicFrameMkLst>
            <pc:docMk/>
            <pc:sldMk cId="2672357880" sldId="653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5:52.030" v="144" actId="207"/>
        <pc:sldMkLst>
          <pc:docMk/>
          <pc:sldMk cId="2827525949" sldId="65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3" creationId="{4264C811-C849-46E7-82C2-D2E82063D8F0}"/>
          </ac:spMkLst>
        </pc:spChg>
        <pc:spChg chg="mod">
          <ac:chgData name="Cristian Chilipirea" userId="34ab170da5908fc4" providerId="LiveId" clId="{99C4052E-A90C-4BC1-8A8B-39E5D2070E6F}" dt="2021-02-28T12:45:44.175" v="142" actId="207"/>
          <ac:spMkLst>
            <pc:docMk/>
            <pc:sldMk cId="2827525949" sldId="654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5:52.030" v="144" actId="207"/>
          <ac:spMkLst>
            <pc:docMk/>
            <pc:sldMk cId="2827525949" sldId="654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5:35.542" v="140"/>
          <ac:graphicFrameMkLst>
            <pc:docMk/>
            <pc:sldMk cId="2827525949" sldId="65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6:31.746" v="154"/>
        <pc:sldMkLst>
          <pc:docMk/>
          <pc:sldMk cId="1190642748" sldId="6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3" creationId="{0CBD4063-A307-4065-B25F-F900B402D071}"/>
          </ac:spMkLst>
        </pc:spChg>
        <pc:spChg chg="mod">
          <ac:chgData name="Cristian Chilipirea" userId="34ab170da5908fc4" providerId="LiveId" clId="{99C4052E-A90C-4BC1-8A8B-39E5D2070E6F}" dt="2021-02-28T12:46:03.902" v="146" actId="207"/>
          <ac:spMkLst>
            <pc:docMk/>
            <pc:sldMk cId="1190642748" sldId="655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11.431" v="148" actId="207"/>
          <ac:spMkLst>
            <pc:docMk/>
            <pc:sldMk cId="1190642748" sldId="655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6:18.907" v="150" actId="207"/>
          <ac:spMkLst>
            <pc:docMk/>
            <pc:sldMk cId="1190642748" sldId="655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6:31.746" v="154"/>
          <ac:graphicFrameMkLst>
            <pc:docMk/>
            <pc:sldMk cId="1190642748" sldId="655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7:28.768" v="166" actId="207"/>
        <pc:sldMkLst>
          <pc:docMk/>
          <pc:sldMk cId="2583344523" sldId="6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3" creationId="{A8F406E8-E7C3-4411-9C9D-A4A294DA9D41}"/>
          </ac:spMkLst>
        </pc:spChg>
        <pc:spChg chg="mod">
          <ac:chgData name="Cristian Chilipirea" userId="34ab170da5908fc4" providerId="LiveId" clId="{99C4052E-A90C-4BC1-8A8B-39E5D2070E6F}" dt="2021-02-28T12:46:44.042" v="156" actId="207"/>
          <ac:spMkLst>
            <pc:docMk/>
            <pc:sldMk cId="2583344523" sldId="656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52.980" v="158" actId="207"/>
          <ac:spMkLst>
            <pc:docMk/>
            <pc:sldMk cId="2583344523" sldId="656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7:01.375" v="160" actId="207"/>
          <ac:spMkLst>
            <pc:docMk/>
            <pc:sldMk cId="2583344523" sldId="656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7:28.768" v="166" actId="207"/>
          <ac:spMkLst>
            <pc:docMk/>
            <pc:sldMk cId="2583344523" sldId="656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7:14.935" v="164"/>
          <ac:graphicFrameMkLst>
            <pc:docMk/>
            <pc:sldMk cId="2583344523" sldId="65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8:25.770" v="176" actId="207"/>
        <pc:sldMkLst>
          <pc:docMk/>
          <pc:sldMk cId="2021335195" sldId="6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3" creationId="{547E6412-9481-4C01-9804-EC4D01E1569C}"/>
          </ac:spMkLst>
        </pc:spChg>
        <pc:spChg chg="mod">
          <ac:chgData name="Cristian Chilipirea" userId="34ab170da5908fc4" providerId="LiveId" clId="{99C4052E-A90C-4BC1-8A8B-39E5D2070E6F}" dt="2021-02-28T12:48:25.770" v="176" actId="207"/>
          <ac:spMkLst>
            <pc:docMk/>
            <pc:sldMk cId="2021335195" sldId="657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20.838" v="174" actId="207"/>
          <ac:spMkLst>
            <pc:docMk/>
            <pc:sldMk cId="2021335195" sldId="657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14.615" v="172" actId="207"/>
          <ac:spMkLst>
            <pc:docMk/>
            <pc:sldMk cId="2021335195" sldId="657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8:04.188" v="170"/>
          <ac:graphicFrameMkLst>
            <pc:docMk/>
            <pc:sldMk cId="2021335195" sldId="65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3:00:06.345" v="262"/>
        <pc:sldMkLst>
          <pc:docMk/>
          <pc:sldMk cId="1721777327" sldId="6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3" creationId="{6FA3B55C-13CB-475F-A82A-0B8024607A36}"/>
          </ac:spMkLst>
        </pc:spChg>
        <pc:spChg chg="mod">
          <ac:chgData name="Cristian Chilipirea" userId="34ab170da5908fc4" providerId="LiveId" clId="{99C4052E-A90C-4BC1-8A8B-39E5D2070E6F}" dt="2021-02-28T12:48:44.648" v="178" actId="207"/>
          <ac:spMkLst>
            <pc:docMk/>
            <pc:sldMk cId="1721777327" sldId="658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49.283" v="180" actId="207"/>
          <ac:spMkLst>
            <pc:docMk/>
            <pc:sldMk cId="1721777327" sldId="658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55.896" v="182" actId="207"/>
          <ac:spMkLst>
            <pc:docMk/>
            <pc:sldMk cId="1721777327" sldId="658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3:00:06.345" v="262"/>
          <ac:graphicFrameMkLst>
            <pc:docMk/>
            <pc:sldMk cId="1721777327" sldId="65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9:41.941" v="194"/>
        <pc:sldMkLst>
          <pc:docMk/>
          <pc:sldMk cId="660577042" sldId="6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3" creationId="{A5B2ECAD-F772-4B95-8FA3-6BF495C7C2FD}"/>
          </ac:spMkLst>
        </pc:spChg>
        <pc:spChg chg="mod">
          <ac:chgData name="Cristian Chilipirea" userId="34ab170da5908fc4" providerId="LiveId" clId="{99C4052E-A90C-4BC1-8A8B-39E5D2070E6F}" dt="2021-02-28T12:49:05.977" v="184" actId="207"/>
          <ac:spMkLst>
            <pc:docMk/>
            <pc:sldMk cId="660577042" sldId="65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9:14.010" v="186" actId="207"/>
          <ac:spMkLst>
            <pc:docMk/>
            <pc:sldMk cId="660577042" sldId="659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9:20.357" v="188" actId="207"/>
          <ac:spMkLst>
            <pc:docMk/>
            <pc:sldMk cId="660577042" sldId="659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9:27.935" v="190" actId="207"/>
          <ac:spMkLst>
            <pc:docMk/>
            <pc:sldMk cId="660577042" sldId="659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9:41.941" v="194"/>
          <ac:graphicFrameMkLst>
            <pc:docMk/>
            <pc:sldMk cId="660577042" sldId="65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0:37.944" v="204"/>
        <pc:sldMkLst>
          <pc:docMk/>
          <pc:sldMk cId="3793223334" sldId="6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3" creationId="{8649C971-3887-4909-B99C-D5CD500207CD}"/>
          </ac:spMkLst>
        </pc:spChg>
        <pc:spChg chg="mod">
          <ac:chgData name="Cristian Chilipirea" userId="34ab170da5908fc4" providerId="LiveId" clId="{99C4052E-A90C-4BC1-8A8B-39E5D2070E6F}" dt="2021-02-28T12:50:12.771" v="196" actId="207"/>
          <ac:spMkLst>
            <pc:docMk/>
            <pc:sldMk cId="3793223334" sldId="660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18.397" v="198" actId="207"/>
          <ac:spMkLst>
            <pc:docMk/>
            <pc:sldMk cId="3793223334" sldId="660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0:23.882" v="200" actId="207"/>
          <ac:spMkLst>
            <pc:docMk/>
            <pc:sldMk cId="3793223334" sldId="660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0:37.944" v="204"/>
          <ac:graphicFrameMkLst>
            <pc:docMk/>
            <pc:sldMk cId="3793223334" sldId="66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1:47.427" v="219" actId="207"/>
        <pc:sldMkLst>
          <pc:docMk/>
          <pc:sldMk cId="1764957005" sldId="6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3" creationId="{7D26F9F5-968B-4E63-BD10-14D891CC4AFB}"/>
          </ac:spMkLst>
        </pc:spChg>
        <pc:spChg chg="mod">
          <ac:chgData name="Cristian Chilipirea" userId="34ab170da5908fc4" providerId="LiveId" clId="{99C4052E-A90C-4BC1-8A8B-39E5D2070E6F}" dt="2021-02-28T12:50:49.042" v="206" actId="207"/>
          <ac:spMkLst>
            <pc:docMk/>
            <pc:sldMk cId="1764957005" sldId="661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53.888" v="208" actId="207"/>
          <ac:spMkLst>
            <pc:docMk/>
            <pc:sldMk cId="1764957005" sldId="661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1:01.539" v="210" actId="207"/>
          <ac:spMkLst>
            <pc:docMk/>
            <pc:sldMk cId="1764957005" sldId="661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51:47.427" v="219" actId="207"/>
          <ac:spMkLst>
            <pc:docMk/>
            <pc:sldMk cId="1764957005" sldId="661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51:33.364" v="216"/>
          <ac:graphicFrameMkLst>
            <pc:docMk/>
            <pc:sldMk cId="1764957005" sldId="66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3:46.508" v="229"/>
        <pc:sldMkLst>
          <pc:docMk/>
          <pc:sldMk cId="3057541961" sldId="6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3" creationId="{FA392DE8-799C-402B-A53B-A0A9D466F11F}"/>
          </ac:spMkLst>
        </pc:spChg>
        <pc:spChg chg="mod">
          <ac:chgData name="Cristian Chilipirea" userId="34ab170da5908fc4" providerId="LiveId" clId="{99C4052E-A90C-4BC1-8A8B-39E5D2070E6F}" dt="2021-02-28T12:52:14.023" v="223" actId="207"/>
          <ac:spMkLst>
            <pc:docMk/>
            <pc:sldMk cId="3057541961" sldId="66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2:09.357" v="221" actId="207"/>
          <ac:spMkLst>
            <pc:docMk/>
            <pc:sldMk cId="3057541961" sldId="66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2:21.718" v="225" actId="207"/>
          <ac:spMkLst>
            <pc:docMk/>
            <pc:sldMk cId="3057541961" sldId="66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3:46.508" v="229"/>
          <ac:graphicFrameMkLst>
            <pc:docMk/>
            <pc:sldMk cId="3057541961" sldId="66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4:29.189" v="239"/>
        <pc:sldMkLst>
          <pc:docMk/>
          <pc:sldMk cId="1160227122" sldId="6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3" creationId="{8B56351F-4030-48CF-A0FC-582418E2F166}"/>
          </ac:spMkLst>
        </pc:spChg>
        <pc:spChg chg="mod">
          <ac:chgData name="Cristian Chilipirea" userId="34ab170da5908fc4" providerId="LiveId" clId="{99C4052E-A90C-4BC1-8A8B-39E5D2070E6F}" dt="2021-02-28T12:54:11.317" v="235" actId="207"/>
          <ac:spMkLst>
            <pc:docMk/>
            <pc:sldMk cId="1160227122" sldId="66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4:03.715" v="233" actId="207"/>
          <ac:spMkLst>
            <pc:docMk/>
            <pc:sldMk cId="1160227122" sldId="66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3:57.937" v="231" actId="207"/>
          <ac:spMkLst>
            <pc:docMk/>
            <pc:sldMk cId="1160227122" sldId="66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4:29.189" v="239"/>
          <ac:graphicFrameMkLst>
            <pc:docMk/>
            <pc:sldMk cId="1160227122" sldId="663"/>
            <ac:graphicFrameMk id="5" creationId="{E1562540-6ABA-4854-A191-7648453AD59F}"/>
          </ac:graphicFrameMkLst>
        </pc:graphicFrameChg>
      </pc:sldChg>
      <pc:sldChg chg="addSp delSp modSp add del mod">
        <pc:chgData name="Cristian Chilipirea" userId="34ab170da5908fc4" providerId="LiveId" clId="{99C4052E-A90C-4BC1-8A8B-39E5D2070E6F}" dt="2021-02-28T12:55:59.978" v="249" actId="47"/>
        <pc:sldMkLst>
          <pc:docMk/>
          <pc:sldMk cId="3038556941" sldId="6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2" creationId="{FF19E07B-4107-4B4E-B5E7-94190892F8B9}"/>
          </ac:spMkLst>
        </pc:spChg>
        <pc:spChg chg="del mod">
          <ac:chgData name="Cristian Chilipirea" userId="34ab170da5908fc4" providerId="LiveId" clId="{99C4052E-A90C-4BC1-8A8B-39E5D2070E6F}" dt="2021-02-28T12:55:16.952" v="240" actId="478"/>
          <ac:spMkLst>
            <pc:docMk/>
            <pc:sldMk cId="3038556941" sldId="664"/>
            <ac:spMk id="3" creationId="{78EAA620-CE02-4E7D-B73A-559E71369C0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5" creationId="{BB2B130F-C469-4236-9F74-2384A0497B07}"/>
          </ac:spMkLst>
        </pc:spChg>
        <pc:spChg chg="add mod">
          <ac:chgData name="Cristian Chilipirea" userId="34ab170da5908fc4" providerId="LiveId" clId="{99C4052E-A90C-4BC1-8A8B-39E5D2070E6F}" dt="2021-02-28T12:55:38.668" v="244" actId="21"/>
          <ac:spMkLst>
            <pc:docMk/>
            <pc:sldMk cId="3038556941" sldId="664"/>
            <ac:spMk id="7" creationId="{382D8B8D-BDBE-414B-97A1-83D3D8A508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66447998" sldId="6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2" creationId="{41553FA1-DEE1-447D-B354-FE07AA1AC15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3" creationId="{C9BA5829-901A-46AC-AC60-9E8B8B95BC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6" creationId="{80EF8EBC-60E8-4C89-992A-C79D1C520C6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8131982" sldId="6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2" creationId="{6C788F51-C2DA-4ECB-8885-BBA294A6DF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3" creationId="{7244B42B-AEFD-4D0B-805A-94F43F5DBC1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51660591" sldId="6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3" creationId="{94128518-9B87-48FE-B65B-E2BB672750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5" creationId="{D7C29797-A553-41A3-9338-C41362E7D56F}"/>
          </ac:spMkLst>
        </pc:spChg>
      </pc:sldChg>
      <pc:sldChg chg="modSp add mod">
        <pc:chgData name="Cristian Chilipirea" userId="34ab170da5908fc4" providerId="LiveId" clId="{99C4052E-A90C-4BC1-8A8B-39E5D2070E6F}" dt="2021-02-28T12:29:04.526" v="66" actId="207"/>
        <pc:sldMkLst>
          <pc:docMk/>
          <pc:sldMk cId="3972709312" sldId="6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3" creationId="{FC317030-FCF4-41D7-958D-173121B15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6" creationId="{18B35056-8727-4698-94B8-0A139C1EB1F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7" creationId="{6508C34B-F075-4E3C-A97E-38D6CB8411E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8" creationId="{E277F31B-9670-4501-A5E3-5BCA5123B4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9" creationId="{F699130E-56FC-42DE-8D0B-1CD2BE37BD9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0" creationId="{DA9F79A7-EC5D-4FBC-AEDE-AB6B59E0E356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1" creationId="{BD05DAEB-38EA-4867-A89E-E4A15F5EFEF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2" creationId="{9EE7B3A3-58ED-4863-9A5B-6310B919A39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3" creationId="{2BE0F3F0-E38F-4534-A663-A23DE4F0177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4" creationId="{EFFFC96C-E026-465C-A5A9-D7E0C8DC0A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5" creationId="{4D14B3F6-E652-49A1-835F-1B720873C24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6" creationId="{216721D1-2A61-4DC8-9BFC-AC3B2900731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7" creationId="{3C679BC3-4F18-41E1-95BE-DD23171E218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8" creationId="{6067B9E0-F9A1-4170-B913-DA59B16A1B7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9" creationId="{E6284B58-8CB8-4472-BC1B-11E077C216DF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0" creationId="{51F8128B-A727-4066-A091-DA67166B8E0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1" creationId="{67D882CC-101C-45B1-9566-18252F53EA55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2" creationId="{55D3ECDF-3041-4DDC-A612-69DDA37DF30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3" creationId="{2F90760D-6F62-4C3F-9A27-D6EAE6AED4AB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4" creationId="{53E6DB35-75BE-420E-955A-9C67B7F31864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5" creationId="{FA186D19-F541-45C1-90D4-32C7463B22CA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6" creationId="{B0B754A2-5DA4-4DAE-8F12-59FA50908882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7" creationId="{1202EF9A-B9DB-4827-847A-9A7E4957C07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8" creationId="{735A3431-0F3A-44E9-97A6-6265CD6A7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9" creationId="{0E3AEDD1-8897-4D2E-ADAC-3BB499ACCA9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0" creationId="{EBC59B66-B999-4823-826A-87032F91ADB3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1" creationId="{A21C6634-8295-44ED-BFB3-72415652864B}"/>
          </ac:spMkLst>
        </pc:sp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3" creationId="{68EF07EB-8BB5-4A06-844A-4AFEFEACBF1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4" creationId="{9CF5FC49-5823-47DA-B424-A597094D6EB4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7" creationId="{9079DE28-2500-43D9-B968-DD446A4196D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0" creationId="{C197943E-3F5A-44D7-B36F-757E6789591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3" creationId="{984FA2F0-2517-4482-A2D7-B83C743A5061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6" creationId="{E7C9A8A4-4066-491E-83C9-AB1B2BE6327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9" creationId="{5F4D5FCF-C1F4-4928-981F-E27277F66B3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2" creationId="{908A015F-13D2-4B92-8044-9A5F13B33F3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5" creationId="{A33FD3DB-36C6-4488-B7DA-33B6E85177B7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8" creationId="{1B639E90-3867-47FA-AEB6-8CE45DEC187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1" creationId="{3B03B27F-09CE-48FF-9A01-A9F9F54BAAA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4" creationId="{CAE3363D-B666-468C-90ED-C13F934DCF3E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7" creationId="{C77B83AF-193E-4A21-ADA5-1C49070C89B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0" creationId="{830BA2D5-9FBD-45A3-9A7E-416D2E282C5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8" creationId="{D992C578-5A6C-40F7-9A10-AE306CE6284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1" creationId="{E840BE86-2F7D-4CFB-AB73-DA6EAEE1E8B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4" creationId="{FD0CB472-E369-4D81-BB46-860F611807B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7" creationId="{AF38C9CF-C7A4-4CB8-82B1-4F9D3BAA3D25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0" creationId="{5C08C291-92DD-46C5-92E5-D450F7B206B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3" creationId="{0D771D31-C66B-4CBB-9914-9B0AB5E8029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6" creationId="{B8DB5B17-EE05-4200-B796-D389A97C629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9" creationId="{19575C32-BF54-4DDE-8E8B-6E7B80F84756}"/>
          </ac:cxnSpMkLst>
        </pc:cxn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30521825" sldId="6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2" creationId="{CA2160E4-3608-4552-968C-53CD7EC03DC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3" creationId="{4C8CA2E8-D854-40A5-AE9C-680A3F58AD3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9526815" sldId="6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2" creationId="{C4CF775A-CE02-453B-B632-910A6F1327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3" creationId="{3B52F9CE-B16E-4BA4-8A1D-DB5168B302B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39023087" sldId="6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2" creationId="{E8288ACA-832E-46AC-9E12-78DEA388F63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3" creationId="{449848A2-A490-452E-816B-5B57DDB926B6}"/>
          </ac:spMkLst>
        </pc:spChg>
      </pc:sldChg>
      <pc:sldChg chg="modSp add mod">
        <pc:chgData name="Cristian Chilipirea" userId="34ab170da5908fc4" providerId="LiveId" clId="{99C4052E-A90C-4BC1-8A8B-39E5D2070E6F}" dt="2021-02-28T12:30:20.109" v="71"/>
        <pc:sldMkLst>
          <pc:docMk/>
          <pc:sldMk cId="3555289224" sldId="6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2" creationId="{EC683C9A-31B0-4A4C-A224-FBB1593A1A8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3" creationId="{D11DD630-F6EB-4D9C-A82B-80B4AD7E3447}"/>
          </ac:spMkLst>
        </pc:spChg>
        <pc:graphicFrameChg chg="modGraphic">
          <ac:chgData name="Cristian Chilipirea" userId="34ab170da5908fc4" providerId="LiveId" clId="{99C4052E-A90C-4BC1-8A8B-39E5D2070E6F}" dt="2021-02-28T12:30:20.109" v="71"/>
          <ac:graphicFrameMkLst>
            <pc:docMk/>
            <pc:sldMk cId="3555289224" sldId="672"/>
            <ac:graphicFrameMk id="5" creationId="{E79DB8EC-1E1E-498D-99B7-D82C3BFABD8D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338801677" sldId="6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3" creationId="{74CF7699-43D2-4AF8-A788-33C18E629316}"/>
          </ac:spMkLst>
        </pc:spChg>
      </pc:sldChg>
      <pc:sldChg chg="modSp add mod">
        <pc:chgData name="Cristian Chilipirea" userId="34ab170da5908fc4" providerId="LiveId" clId="{99C4052E-A90C-4BC1-8A8B-39E5D2070E6F}" dt="2021-02-28T12:24:21.498" v="61" actId="14100"/>
        <pc:sldMkLst>
          <pc:docMk/>
          <pc:sldMk cId="2262864758" sldId="6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2" creationId="{4C52907F-AEAA-42F5-9828-53BB0FD4DB62}"/>
          </ac:spMkLst>
        </pc:spChg>
        <pc:spChg chg="mod">
          <ac:chgData name="Cristian Chilipirea" userId="34ab170da5908fc4" providerId="LiveId" clId="{99C4052E-A90C-4BC1-8A8B-39E5D2070E6F}" dt="2021-02-28T12:24:21.498" v="61" actId="14100"/>
          <ac:spMkLst>
            <pc:docMk/>
            <pc:sldMk cId="2262864758" sldId="674"/>
            <ac:spMk id="3" creationId="{94031EA0-E1DD-400A-B861-06F3C9F47B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5" creationId="{50B7DB92-B819-4429-B364-CD3B0469289E}"/>
          </ac:spMkLst>
        </pc:spChg>
      </pc:sldChg>
      <pc:sldChg chg="new del">
        <pc:chgData name="Cristian Chilipirea" userId="34ab170da5908fc4" providerId="LiveId" clId="{99C4052E-A90C-4BC1-8A8B-39E5D2070E6F}" dt="2021-02-28T12:10:37.228" v="28" actId="47"/>
        <pc:sldMkLst>
          <pc:docMk/>
          <pc:sldMk cId="1044660325" sldId="675"/>
        </pc:sldMkLst>
      </pc:sldChg>
      <pc:sldChg chg="new del">
        <pc:chgData name="Cristian Chilipirea" userId="34ab170da5908fc4" providerId="LiveId" clId="{99C4052E-A90C-4BC1-8A8B-39E5D2070E6F}" dt="2021-02-28T12:11:06.219" v="30" actId="47"/>
        <pc:sldMkLst>
          <pc:docMk/>
          <pc:sldMk cId="1244652578" sldId="675"/>
        </pc:sldMkLst>
      </pc:sldChg>
      <pc:sldChg chg="new del">
        <pc:chgData name="Cristian Chilipirea" userId="34ab170da5908fc4" providerId="LiveId" clId="{99C4052E-A90C-4BC1-8A8B-39E5D2070E6F}" dt="2021-02-28T12:17:32.139" v="47" actId="47"/>
        <pc:sldMkLst>
          <pc:docMk/>
          <pc:sldMk cId="1937960522" sldId="675"/>
        </pc:sldMkLst>
      </pc:sldChg>
      <pc:sldChg chg="modSp new mod">
        <pc:chgData name="Cristian Chilipirea" userId="34ab170da5908fc4" providerId="LiveId" clId="{99C4052E-A90C-4BC1-8A8B-39E5D2070E6F}" dt="2021-02-28T12:55:57.750" v="248"/>
        <pc:sldMkLst>
          <pc:docMk/>
          <pc:sldMk cId="2670473946" sldId="675"/>
        </pc:sldMkLst>
        <pc:spChg chg="mod">
          <ac:chgData name="Cristian Chilipirea" userId="34ab170da5908fc4" providerId="LiveId" clId="{99C4052E-A90C-4BC1-8A8B-39E5D2070E6F}" dt="2021-02-28T12:55:57.750" v="248"/>
          <ac:spMkLst>
            <pc:docMk/>
            <pc:sldMk cId="2670473946" sldId="675"/>
            <ac:spMk id="2" creationId="{B4FB7AE7-5213-4F0A-9EC4-8ED05527DEAA}"/>
          </ac:spMkLst>
        </pc:spChg>
        <pc:spChg chg="mod">
          <ac:chgData name="Cristian Chilipirea" userId="34ab170da5908fc4" providerId="LiveId" clId="{99C4052E-A90C-4BC1-8A8B-39E5D2070E6F}" dt="2021-02-28T12:55:51.575" v="247" actId="1076"/>
          <ac:spMkLst>
            <pc:docMk/>
            <pc:sldMk cId="2670473946" sldId="675"/>
            <ac:spMk id="3" creationId="{ED9ED0BB-08A0-4DEF-AB3D-0473583BAAE6}"/>
          </ac:spMkLst>
        </pc:spChg>
      </pc:sldChg>
      <pc:sldChg chg="new del">
        <pc:chgData name="Cristian Chilipirea" userId="34ab170da5908fc4" providerId="LiveId" clId="{99C4052E-A90C-4BC1-8A8B-39E5D2070E6F}" dt="2021-02-28T12:10:36.454" v="27" actId="47"/>
        <pc:sldMkLst>
          <pc:docMk/>
          <pc:sldMk cId="1292137793" sldId="676"/>
        </pc:sldMkLst>
      </pc:sldChg>
      <pc:sldMasterChg chg="modSp modSldLayout">
        <pc:chgData name="Cristian Chilipirea" userId="34ab170da5908fc4" providerId="LiveId" clId="{99C4052E-A90C-4BC1-8A8B-39E5D2070E6F}" dt="2021-02-28T12:16:27.043" v="45"/>
        <pc:sldMasterMkLst>
          <pc:docMk/>
          <pc:sldMasterMk cId="2779709577" sldId="2147483648"/>
        </pc:sldMasterMkLst>
        <pc:spChg chg="mod">
          <ac:chgData name="Cristian Chilipirea" userId="34ab170da5908fc4" providerId="LiveId" clId="{99C4052E-A90C-4BC1-8A8B-39E5D2070E6F}" dt="2021-02-28T12:08:36.376" v="21" actId="1603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99C4052E-A90C-4BC1-8A8B-39E5D2070E6F}" dt="2021-02-28T12:09:24.134" v="23" actId="1603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99C4052E-A90C-4BC1-8A8B-39E5D2070E6F}" dt="2021-02-28T12:09:24.134" v="23" actId="1603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addSp delSp modSp mod">
          <pc:chgData name="Cristian Chilipirea" userId="34ab170da5908fc4" providerId="LiveId" clId="{99C4052E-A90C-4BC1-8A8B-39E5D2070E6F}" dt="2021-02-28T12:16:27.043" v="45"/>
          <pc:sldLayoutMkLst>
            <pc:docMk/>
            <pc:sldMasterMk cId="2779709577" sldId="2147483648"/>
            <pc:sldLayoutMk cId="4193639877" sldId="2147483660"/>
          </pc:sldLayoutMkLst>
          <pc:spChg chg="del">
            <ac:chgData name="Cristian Chilipirea" userId="34ab170da5908fc4" providerId="LiveId" clId="{99C4052E-A90C-4BC1-8A8B-39E5D2070E6F}" dt="2021-02-28T12:16:03.852" v="40" actId="478"/>
            <ac:spMkLst>
              <pc:docMk/>
              <pc:sldMasterMk cId="2779709577" sldId="2147483648"/>
              <pc:sldLayoutMk cId="4193639877" sldId="2147483660"/>
              <ac:spMk id="2" creationId="{00000000-0000-0000-0000-000000000000}"/>
            </ac:spMkLst>
          </pc:spChg>
          <pc:spChg chg="del">
            <ac:chgData name="Cristian Chilipirea" userId="34ab170da5908fc4" providerId="LiveId" clId="{99C4052E-A90C-4BC1-8A8B-39E5D2070E6F}" dt="2021-02-28T12:16:13.253" v="42" actId="478"/>
            <ac:spMkLst>
              <pc:docMk/>
              <pc:sldMasterMk cId="2779709577" sldId="2147483648"/>
              <pc:sldLayoutMk cId="4193639877" sldId="2147483660"/>
              <ac:spMk id="3" creationId="{00000000-0000-0000-0000-000000000000}"/>
            </ac:spMkLst>
          </pc:spChg>
          <pc:spChg chg="add mod">
            <ac:chgData name="Cristian Chilipirea" userId="34ab170da5908fc4" providerId="LiveId" clId="{99C4052E-A90C-4BC1-8A8B-39E5D2070E6F}" dt="2021-02-28T12:16:04.351" v="41"/>
            <ac:spMkLst>
              <pc:docMk/>
              <pc:sldMasterMk cId="2779709577" sldId="2147483648"/>
              <pc:sldLayoutMk cId="4193639877" sldId="2147483660"/>
              <ac:spMk id="5" creationId="{831008F2-70CC-4387-BAA1-383D0A015F14}"/>
            </ac:spMkLst>
          </pc:spChg>
          <pc:spChg chg="del">
            <ac:chgData name="Cristian Chilipirea" userId="34ab170da5908fc4" providerId="LiveId" clId="{99C4052E-A90C-4BC1-8A8B-39E5D2070E6F}" dt="2021-02-28T12:16:17.684" v="44" actId="478"/>
            <ac:spMkLst>
              <pc:docMk/>
              <pc:sldMasterMk cId="2779709577" sldId="2147483648"/>
              <pc:sldLayoutMk cId="4193639877" sldId="2147483660"/>
              <ac:spMk id="6" creationId="{DB0E9FB9-D240-4F74-AD38-54882D205CEF}"/>
            </ac:spMkLst>
          </pc:spChg>
          <pc:spChg chg="add mod">
            <ac:chgData name="Cristian Chilipirea" userId="34ab170da5908fc4" providerId="LiveId" clId="{99C4052E-A90C-4BC1-8A8B-39E5D2070E6F}" dt="2021-02-28T12:16:13.665" v="43"/>
            <ac:spMkLst>
              <pc:docMk/>
              <pc:sldMasterMk cId="2779709577" sldId="2147483648"/>
              <pc:sldLayoutMk cId="4193639877" sldId="2147483660"/>
              <ac:spMk id="7" creationId="{A991D5D1-9065-4281-9820-81F54EEAD990}"/>
            </ac:spMkLst>
          </pc:spChg>
          <pc:spChg chg="add mod">
            <ac:chgData name="Cristian Chilipirea" userId="34ab170da5908fc4" providerId="LiveId" clId="{99C4052E-A90C-4BC1-8A8B-39E5D2070E6F}" dt="2021-02-28T12:16:27.043" v="45"/>
            <ac:spMkLst>
              <pc:docMk/>
              <pc:sldMasterMk cId="2779709577" sldId="2147483648"/>
              <pc:sldLayoutMk cId="4193639877" sldId="2147483660"/>
              <ac:spMk id="8" creationId="{1408427A-4EED-42EB-9DB7-A55792A674F6}"/>
            </ac:spMkLst>
          </pc:spChg>
        </pc:sldLayoutChg>
      </pc:sldMaster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209723F2-4296-4BAD-92D4-AF36C1566303}"/>
    <pc:docChg chg="custSel modSld">
      <pc:chgData name="Cristian Chilipirea" userId="34ab170da5908fc4" providerId="LiveId" clId="{209723F2-4296-4BAD-92D4-AF36C1566303}" dt="2021-04-05T19:17:04.901" v="15" actId="14100"/>
      <pc:docMkLst>
        <pc:docMk/>
      </pc:docMkLst>
      <pc:sldChg chg="modSp mod">
        <pc:chgData name="Cristian Chilipirea" userId="34ab170da5908fc4" providerId="LiveId" clId="{209723F2-4296-4BAD-92D4-AF36C1566303}" dt="2021-04-05T19:17:04.901" v="15" actId="14100"/>
        <pc:sldMkLst>
          <pc:docMk/>
          <pc:sldMk cId="3652114634" sldId="289"/>
        </pc:sldMkLst>
        <pc:spChg chg="mod">
          <ac:chgData name="Cristian Chilipirea" userId="34ab170da5908fc4" providerId="LiveId" clId="{209723F2-4296-4BAD-92D4-AF36C1566303}" dt="2021-04-05T19:17:04.901" v="15" actId="14100"/>
          <ac:spMkLst>
            <pc:docMk/>
            <pc:sldMk cId="3652114634" sldId="289"/>
            <ac:spMk id="3" creationId="{531D6AB8-AC72-48E0-8C91-5173A7FDEA9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05-Apr-21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 descr="A picture containing mug&#10;&#10;Description automatically generated">
            <a:extLst>
              <a:ext uri="{FF2B5EF4-FFF2-40B4-BE49-F238E27FC236}">
                <a16:creationId xmlns:a16="http://schemas.microsoft.com/office/drawing/2014/main" id="{C2C92E38-C490-48C8-8889-5A10C48F15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98" y="212370"/>
            <a:ext cx="1959623" cy="230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9">
            <a:extLst>
              <a:ext uri="{FF2B5EF4-FFF2-40B4-BE49-F238E27FC236}">
                <a16:creationId xmlns:a16="http://schemas.microsoft.com/office/drawing/2014/main" id="{831008F2-70CC-4387-BAA1-383D0A015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991D5D1-9065-4281-9820-81F54EEAD9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/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408427A-4EED-42EB-9DB7-A55792A6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4453" y="6543224"/>
            <a:ext cx="7678947" cy="314775"/>
          </a:xfrm>
        </p:spPr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639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/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pic>
        <p:nvPicPr>
          <p:cNvPr id="9" name="Picture 8" descr="A picture containing mug&#10;&#10;Description automatically generated">
            <a:extLst>
              <a:ext uri="{FF2B5EF4-FFF2-40B4-BE49-F238E27FC236}">
                <a16:creationId xmlns:a16="http://schemas.microsoft.com/office/drawing/2014/main" id="{B788D9B9-296C-416C-8E07-DFB66A5FDAF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" y="46038"/>
            <a:ext cx="767439" cy="9028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28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28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28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28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1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://pythontutor.com/c.html#mode=display" TargetMode="External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hyperlink" Target="http://pythontutor.com/c.html#mode=display" TargetMode="External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hyperlink" Target="https://gcc.gnu.org/onlinedocs/gcc-4.6.2/libstdc++/api/a00922_source.html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4285" y="2375555"/>
            <a:ext cx="7724551" cy="1357459"/>
          </a:xfrm>
        </p:spPr>
        <p:txBody>
          <a:bodyPr>
            <a:normAutofit/>
          </a:bodyPr>
          <a:lstStyle/>
          <a:p>
            <a:pPr algn="r"/>
            <a:r>
              <a:rPr lang="ro-RO" sz="4000" dirty="0"/>
              <a:t>Structuri</a:t>
            </a:r>
            <a:r>
              <a:rPr lang="en-US" sz="4000" dirty="0"/>
              <a:t> de date </a:t>
            </a:r>
            <a:r>
              <a:rPr lang="ro-RO" sz="4000" dirty="0"/>
              <a:t>și algoritmi</a:t>
            </a:r>
            <a:br>
              <a:rPr lang="ro-RO" sz="4000" dirty="0"/>
            </a:br>
            <a:r>
              <a:rPr lang="ro-RO" sz="4000" dirty="0"/>
              <a:t>Liste, Stive, Cozi </a:t>
            </a:r>
            <a:r>
              <a:rPr lang="en-US" dirty="0"/>
              <a:t>- 2</a:t>
            </a:r>
            <a:endParaRPr lang="ro-RO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618" y="3857506"/>
            <a:ext cx="6964218" cy="365125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o-RO" dirty="0"/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4DD5FB-47AE-4665-9E0A-FDABF5000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Liste </a:t>
            </a:r>
            <a:r>
              <a:rPr lang="ro-RO" dirty="0" err="1"/>
              <a:t>vs</a:t>
            </a:r>
            <a:r>
              <a:rPr lang="ro-RO" dirty="0"/>
              <a:t> Vectori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1073BD4-04B6-4659-A12C-0B52140913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914747"/>
              </p:ext>
            </p:extLst>
          </p:nvPr>
        </p:nvGraphicFramePr>
        <p:xfrm>
          <a:off x="1062464" y="1691815"/>
          <a:ext cx="10067071" cy="3877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3692">
                  <a:extLst>
                    <a:ext uri="{9D8B030D-6E8A-4147-A177-3AD203B41FA5}">
                      <a16:colId xmlns:a16="http://schemas.microsoft.com/office/drawing/2014/main" val="3715058520"/>
                    </a:ext>
                  </a:extLst>
                </a:gridCol>
                <a:gridCol w="2445744">
                  <a:extLst>
                    <a:ext uri="{9D8B030D-6E8A-4147-A177-3AD203B41FA5}">
                      <a16:colId xmlns:a16="http://schemas.microsoft.com/office/drawing/2014/main" val="1641219711"/>
                    </a:ext>
                  </a:extLst>
                </a:gridCol>
                <a:gridCol w="2597635">
                  <a:extLst>
                    <a:ext uri="{9D8B030D-6E8A-4147-A177-3AD203B41FA5}">
                      <a16:colId xmlns:a16="http://schemas.microsoft.com/office/drawing/2014/main" val="3526029649"/>
                    </a:ext>
                  </a:extLst>
                </a:gridCol>
              </a:tblGrid>
              <a:tr h="592614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>
                          <a:solidFill>
                            <a:schemeClr val="tx2"/>
                          </a:solidFill>
                        </a:rPr>
                        <a:t>Vector</a:t>
                      </a:r>
                      <a:endParaRPr lang="en-US" sz="2400" b="1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Listă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55418"/>
                  </a:ext>
                </a:extLst>
              </a:tr>
              <a:tr h="592614">
                <a:tc>
                  <a:txBody>
                    <a:bodyPr/>
                    <a:lstStyle/>
                    <a:p>
                      <a:r>
                        <a:rPr lang="ro-RO" sz="2400" b="1"/>
                        <a:t>Complexitate acces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O(1)</a:t>
                      </a:r>
                      <a:endParaRPr lang="en-US" sz="2400" b="1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O(N)</a:t>
                      </a:r>
                      <a:endParaRPr lang="en-US" sz="2400" b="1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347750"/>
                  </a:ext>
                </a:extLst>
              </a:tr>
              <a:tr h="592614">
                <a:tc>
                  <a:txBody>
                    <a:bodyPr/>
                    <a:lstStyle/>
                    <a:p>
                      <a:r>
                        <a:rPr lang="ro-RO" sz="2400" b="1"/>
                        <a:t>Complexitate inserție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O(N)</a:t>
                      </a:r>
                      <a:endParaRPr lang="en-US" sz="2400" b="1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O(N)</a:t>
                      </a:r>
                      <a:endParaRPr lang="en-US" sz="2400" b="1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32940"/>
                  </a:ext>
                </a:extLst>
              </a:tr>
              <a:tr h="592614">
                <a:tc>
                  <a:txBody>
                    <a:bodyPr/>
                    <a:lstStyle/>
                    <a:p>
                      <a:r>
                        <a:rPr lang="ro-RO" sz="2400" b="1"/>
                        <a:t>Complexitate inserție capete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O(N)/O(1)</a:t>
                      </a:r>
                      <a:endParaRPr lang="en-US" sz="2400" b="1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O(1)</a:t>
                      </a:r>
                      <a:endParaRPr lang="en-US" sz="2400" b="1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01892"/>
                  </a:ext>
                </a:extLst>
              </a:tr>
              <a:tr h="296307">
                <a:tc>
                  <a:txBody>
                    <a:bodyPr/>
                    <a:lstStyle/>
                    <a:p>
                      <a:r>
                        <a:rPr lang="ro-RO" sz="2400" b="1"/>
                        <a:t>Complexitate ștergere 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O(N)</a:t>
                      </a:r>
                      <a:endParaRPr lang="en-US" sz="2400" b="1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O(N)</a:t>
                      </a:r>
                      <a:endParaRPr lang="en-US" sz="2400" b="1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777052"/>
                  </a:ext>
                </a:extLst>
              </a:tr>
              <a:tr h="296307">
                <a:tc>
                  <a:txBody>
                    <a:bodyPr/>
                    <a:lstStyle/>
                    <a:p>
                      <a:r>
                        <a:rPr lang="ro-RO" sz="2400" b="1"/>
                        <a:t>Complexitate ștergere capete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O(N)/O(1)</a:t>
                      </a:r>
                      <a:endParaRPr lang="en-US" sz="2400" b="1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O(1)</a:t>
                      </a:r>
                      <a:endParaRPr lang="en-US" sz="2400" b="1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63555"/>
                  </a:ext>
                </a:extLst>
              </a:tr>
              <a:tr h="592614">
                <a:tc>
                  <a:txBody>
                    <a:bodyPr/>
                    <a:lstStyle/>
                    <a:p>
                      <a:r>
                        <a:rPr lang="ro-RO" sz="2400" b="1"/>
                        <a:t>Alocare spațiu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Doar la început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Oricând și oricât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90487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FD0221-CAB6-456A-97B4-5855E248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55895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E8622-1E8A-4E1B-99A1-58ED6E1D6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4F170-9CA1-4E4B-B08F-FE3E295A9FC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74453" y="1195804"/>
            <a:ext cx="11438625" cy="4981159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AB1913-BBA1-4DEB-B03F-E0F5C1F23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38378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50B1E1D-3C51-4C24-85BB-8303713FE8D4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4A9E16-AD26-4132-B136-9E94C0DD54A0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4681D4-C4EA-40D5-ADF3-5C9D2A3981E7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2079EB-0EB9-4EA4-B957-C9C91670D5F5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7DF3B0-833C-4A49-AFDD-62DE76EB30BF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A5E6AE-E4CF-446F-92C9-BAE10A8EE717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A632A0-89C2-4AE3-AA1F-038565B3B74E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E49FA15-A8FF-420C-BDA0-4DB7AE27B00D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B4F6FD-01DC-49AF-9144-F232F0BC66B7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A88B54-D9D9-432D-A243-8D23E3C6509C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B928F9-BFCF-414F-90A0-FC18584DB83F}"/>
              </a:ext>
            </a:extLst>
          </p:cNvPr>
          <p:cNvCxnSpPr>
            <a:cxnSpLocks/>
            <a:stCxn id="8" idx="2"/>
            <a:endCxn id="19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9A25ED4-361B-4218-A4E1-31C9A744771C}"/>
              </a:ext>
            </a:extLst>
          </p:cNvPr>
          <p:cNvCxnSpPr>
            <a:cxnSpLocks/>
            <a:stCxn id="18" idx="0"/>
            <a:endCxn id="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3A74DC-6D91-49F0-AD01-65B2297CD36C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7515019-1156-4BDC-937F-F194D95B17C5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0507C48-4DC0-47E8-A673-7538180A2016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3A2B26A-ADB2-4AD1-95F9-02885C6594E4}"/>
              </a:ext>
            </a:extLst>
          </p:cNvPr>
          <p:cNvCxnSpPr>
            <a:cxnSpLocks/>
            <a:stCxn id="31" idx="0"/>
            <a:endCxn id="18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896D4F7-4A65-48A3-AB8F-2AEAC49CBA6F}"/>
              </a:ext>
            </a:extLst>
          </p:cNvPr>
          <p:cNvCxnSpPr>
            <a:cxnSpLocks/>
            <a:stCxn id="17" idx="2"/>
            <a:endCxn id="30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Title 39">
            <a:extLst>
              <a:ext uri="{FF2B5EF4-FFF2-40B4-BE49-F238E27FC236}">
                <a16:creationId xmlns:a16="http://schemas.microsoft.com/office/drawing/2014/main" id="{E1D475C4-6126-48CF-A247-9C4167CE1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9ADD96-DBC8-466F-B0B0-E17B8FF6D19B}"/>
              </a:ext>
            </a:extLst>
          </p:cNvPr>
          <p:cNvSpPr txBox="1"/>
          <p:nvPr/>
        </p:nvSpPr>
        <p:spPr>
          <a:xfrm>
            <a:off x="5061527" y="2204641"/>
            <a:ext cx="4927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Care este rădăcina arborelui?</a:t>
            </a:r>
            <a:endParaRPr lang="en-US" sz="2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F002EE-C21A-4C1F-9FEB-01E0B0B1A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2481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50B1E1D-3C51-4C24-85BB-8303713FE8D4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4A9E16-AD26-4132-B136-9E94C0DD54A0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4681D4-C4EA-40D5-ADF3-5C9D2A3981E7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2079EB-0EB9-4EA4-B957-C9C91670D5F5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7DF3B0-833C-4A49-AFDD-62DE76EB30BF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A5E6AE-E4CF-446F-92C9-BAE10A8EE717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A632A0-89C2-4AE3-AA1F-038565B3B74E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E49FA15-A8FF-420C-BDA0-4DB7AE27B00D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B4F6FD-01DC-49AF-9144-F232F0BC66B7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A88B54-D9D9-432D-A243-8D23E3C6509C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B928F9-BFCF-414F-90A0-FC18584DB83F}"/>
              </a:ext>
            </a:extLst>
          </p:cNvPr>
          <p:cNvCxnSpPr>
            <a:cxnSpLocks/>
            <a:stCxn id="8" idx="2"/>
            <a:endCxn id="19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9A25ED4-361B-4218-A4E1-31C9A744771C}"/>
              </a:ext>
            </a:extLst>
          </p:cNvPr>
          <p:cNvCxnSpPr>
            <a:cxnSpLocks/>
            <a:stCxn id="18" idx="0"/>
            <a:endCxn id="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3A74DC-6D91-49F0-AD01-65B2297CD36C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7515019-1156-4BDC-937F-F194D95B17C5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0507C48-4DC0-47E8-A673-7538180A2016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3A2B26A-ADB2-4AD1-95F9-02885C6594E4}"/>
              </a:ext>
            </a:extLst>
          </p:cNvPr>
          <p:cNvCxnSpPr>
            <a:cxnSpLocks/>
            <a:stCxn id="31" idx="0"/>
            <a:endCxn id="18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896D4F7-4A65-48A3-AB8F-2AEAC49CBA6F}"/>
              </a:ext>
            </a:extLst>
          </p:cNvPr>
          <p:cNvCxnSpPr>
            <a:cxnSpLocks/>
            <a:stCxn id="17" idx="2"/>
            <a:endCxn id="30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Title 39">
            <a:extLst>
              <a:ext uri="{FF2B5EF4-FFF2-40B4-BE49-F238E27FC236}">
                <a16:creationId xmlns:a16="http://schemas.microsoft.com/office/drawing/2014/main" id="{E1D475C4-6126-48CF-A247-9C4167CE1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9ADD96-DBC8-466F-B0B0-E17B8FF6D19B}"/>
              </a:ext>
            </a:extLst>
          </p:cNvPr>
          <p:cNvSpPr txBox="1"/>
          <p:nvPr/>
        </p:nvSpPr>
        <p:spPr>
          <a:xfrm>
            <a:off x="5061527" y="2204641"/>
            <a:ext cx="48269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Care sunt frunzele arborelui?</a:t>
            </a:r>
            <a:endParaRPr lang="en-US" sz="2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CA0F42-C65C-4037-85F6-E99FF4DF9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68994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fără recursivitate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0B1E1D-3C51-4C24-85BB-8303713FE8D4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4A9E16-AD26-4132-B136-9E94C0DD54A0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4681D4-C4EA-40D5-ADF3-5C9D2A3981E7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2079EB-0EB9-4EA4-B957-C9C91670D5F5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7DF3B0-833C-4A49-AFDD-62DE76EB30BF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A5E6AE-E4CF-446F-92C9-BAE10A8EE717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A632A0-89C2-4AE3-AA1F-038565B3B74E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E49FA15-A8FF-420C-BDA0-4DB7AE27B00D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B4F6FD-01DC-49AF-9144-F232F0BC66B7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A88B54-D9D9-432D-A243-8D23E3C6509C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B928F9-BFCF-414F-90A0-FC18584DB83F}"/>
              </a:ext>
            </a:extLst>
          </p:cNvPr>
          <p:cNvCxnSpPr>
            <a:cxnSpLocks/>
            <a:stCxn id="8" idx="2"/>
            <a:endCxn id="19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9A25ED4-361B-4218-A4E1-31C9A744771C}"/>
              </a:ext>
            </a:extLst>
          </p:cNvPr>
          <p:cNvCxnSpPr>
            <a:cxnSpLocks/>
            <a:stCxn id="18" idx="0"/>
            <a:endCxn id="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3A74DC-6D91-49F0-AD01-65B2297CD36C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7515019-1156-4BDC-937F-F194D95B17C5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0507C48-4DC0-47E8-A673-7538180A2016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3A2B26A-ADB2-4AD1-95F9-02885C6594E4}"/>
              </a:ext>
            </a:extLst>
          </p:cNvPr>
          <p:cNvCxnSpPr>
            <a:cxnSpLocks/>
            <a:stCxn id="31" idx="0"/>
            <a:endCxn id="18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896D4F7-4A65-48A3-AB8F-2AEAC49CBA6F}"/>
              </a:ext>
            </a:extLst>
          </p:cNvPr>
          <p:cNvCxnSpPr>
            <a:cxnSpLocks/>
            <a:stCxn id="17" idx="2"/>
            <a:endCxn id="30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5DFBDA8-A82E-4301-8BBB-74CD0091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37525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coadă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CF98BD-A208-48DB-961F-F95E08C7C517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826F117-A603-4ADE-B7AB-174414FAE0C1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123BC6D-D916-4358-8C61-01269405756C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CFBE9C-70BE-416A-97CB-08F0816E8C4C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99CAF9F-C3A8-4E62-8AD5-B00E37F9A8A9}"/>
              </a:ext>
            </a:extLst>
          </p:cNvPr>
          <p:cNvCxnSpPr>
            <a:stCxn id="21" idx="2"/>
            <a:endCxn id="22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5354D2E-CBA9-4B84-9268-C8338768D9FA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ABFBBC-E917-4056-9F54-2BF0AA9E6CD2}"/>
              </a:ext>
            </a:extLst>
          </p:cNvPr>
          <p:cNvCxnSpPr>
            <a:cxnSpLocks/>
            <a:stCxn id="21" idx="2"/>
            <a:endCxn id="25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81074D8C-59FA-4643-BC51-337323412343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03F6BB-0D4E-42FA-9109-291B38A92650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C8FDD8-6FE7-40E3-807B-1CD4328D1D42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129D979-34BA-4763-976F-FCEAC77452DD}"/>
              </a:ext>
            </a:extLst>
          </p:cNvPr>
          <p:cNvCxnSpPr>
            <a:cxnSpLocks/>
            <a:stCxn id="25" idx="2"/>
            <a:endCxn id="35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7977FF1-0E34-4C5D-B2BC-266CA34B6757}"/>
              </a:ext>
            </a:extLst>
          </p:cNvPr>
          <p:cNvCxnSpPr>
            <a:cxnSpLocks/>
            <a:stCxn id="33" idx="0"/>
            <a:endCxn id="25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37BC81D-778F-4FDD-BDCC-D1C96281EE6C}"/>
              </a:ext>
            </a:extLst>
          </p:cNvPr>
          <p:cNvCxnSpPr>
            <a:cxnSpLocks/>
            <a:stCxn id="22" idx="2"/>
            <a:endCxn id="3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8EDAD75-1B4C-4C18-B3C9-5AA2C7B98C7A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BC3D315-2001-43AA-8D79-C96DD51A80A3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F7846F8-6432-40CB-99A1-0FEE57B47538}"/>
              </a:ext>
            </a:extLst>
          </p:cNvPr>
          <p:cNvCxnSpPr>
            <a:cxnSpLocks/>
            <a:stCxn id="41" idx="0"/>
            <a:endCxn id="3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E593062-9050-4B4F-9478-507878FFE236}"/>
              </a:ext>
            </a:extLst>
          </p:cNvPr>
          <p:cNvCxnSpPr>
            <a:cxnSpLocks/>
            <a:stCxn id="32" idx="2"/>
            <a:endCxn id="40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65B1B9F-3C61-48A8-B28C-1D639DA998B6}"/>
              </a:ext>
            </a:extLst>
          </p:cNvPr>
          <p:cNvSpPr txBox="1"/>
          <p:nvPr/>
        </p:nvSpPr>
        <p:spPr>
          <a:xfrm>
            <a:off x="5350947" y="2352308"/>
            <a:ext cx="48045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dirty="0"/>
              <a:t>Adăugăm rădăcina în coadă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dirty="0"/>
              <a:t>Până ce coada este goală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sz="2400" dirty="0"/>
              <a:t>Scoatem un nod din coadă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sz="2400" dirty="0"/>
              <a:t>Adăugăm toți copiii în coadă</a:t>
            </a:r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103A88-E8E4-4D0E-B666-5A712C91B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31015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coadă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CC7D35-F267-46EF-AD10-4AC10B7E89DB}"/>
              </a:ext>
            </a:extLst>
          </p:cNvPr>
          <p:cNvSpPr/>
          <p:nvPr/>
        </p:nvSpPr>
        <p:spPr bwMode="auto">
          <a:xfrm>
            <a:off x="8132617" y="137476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6897EF7-2B59-4CF9-A00E-E68D145A6582}"/>
              </a:ext>
            </a:extLst>
          </p:cNvPr>
          <p:cNvCxnSpPr>
            <a:stCxn id="21" idx="2"/>
          </p:cNvCxnSpPr>
          <p:nvPr/>
        </p:nvCxnSpPr>
        <p:spPr bwMode="auto">
          <a:xfrm flipH="1">
            <a:off x="7630751" y="1753451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39330A7-FE33-4AC8-A6CE-3FA3725D1FA4}"/>
              </a:ext>
            </a:extLst>
          </p:cNvPr>
          <p:cNvCxnSpPr>
            <a:cxnSpLocks/>
            <a:stCxn id="21" idx="2"/>
          </p:cNvCxnSpPr>
          <p:nvPr/>
        </p:nvCxnSpPr>
        <p:spPr bwMode="auto">
          <a:xfrm>
            <a:off x="8289635" y="1753451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DD50774-4DF2-4B34-92AF-655D0EF2E72A}"/>
              </a:ext>
            </a:extLst>
          </p:cNvPr>
          <p:cNvCxnSpPr>
            <a:cxnSpLocks/>
            <a:stCxn id="21" idx="2"/>
          </p:cNvCxnSpPr>
          <p:nvPr/>
        </p:nvCxnSpPr>
        <p:spPr bwMode="auto">
          <a:xfrm>
            <a:off x="8289635" y="1753451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C8DFD7F-CBA3-4383-8487-88B2B95AC4F2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A5890D9-A603-4D13-8537-E5F8C0643CAF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E73600E-7AA7-4B08-926F-224FD0183A3A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D6CC06C-2BE2-4EAB-85E1-166A2880C305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C1058FB-A478-409D-9C74-04929BD2F7E4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121CD81-DE39-4DEF-96F6-0777F12E6F70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6575B37-B7C7-4361-9D9D-AAF44800F232}"/>
              </a:ext>
            </a:extLst>
          </p:cNvPr>
          <p:cNvCxnSpPr>
            <a:stCxn id="32" idx="2"/>
            <a:endCxn id="33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902FAFD-0F93-4B41-9BCA-FA2972ECE06A}"/>
              </a:ext>
            </a:extLst>
          </p:cNvPr>
          <p:cNvCxnSpPr>
            <a:cxnSpLocks/>
            <a:stCxn id="32" idx="2"/>
            <a:endCxn id="35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605C1FF-C72F-403C-B170-B8DA7014852B}"/>
              </a:ext>
            </a:extLst>
          </p:cNvPr>
          <p:cNvCxnSpPr>
            <a:cxnSpLocks/>
            <a:stCxn id="32" idx="2"/>
            <a:endCxn id="36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24F971D5-0A2A-42CA-9760-BE6F0E08D901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B4F1FFC-6F81-4342-966A-71F460213FB4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B591B78-94BB-492D-AC57-D9B8E00ACAAB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8123203-EB47-4C61-A3CA-800CE3F87656}"/>
              </a:ext>
            </a:extLst>
          </p:cNvPr>
          <p:cNvCxnSpPr>
            <a:cxnSpLocks/>
            <a:stCxn id="36" idx="2"/>
            <a:endCxn id="43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57BAC54-DF71-4B09-A92A-37321E36F365}"/>
              </a:ext>
            </a:extLst>
          </p:cNvPr>
          <p:cNvCxnSpPr>
            <a:cxnSpLocks/>
            <a:stCxn id="42" idx="0"/>
            <a:endCxn id="36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6246A92-5959-4404-A238-EE0419993CB0}"/>
              </a:ext>
            </a:extLst>
          </p:cNvPr>
          <p:cNvCxnSpPr>
            <a:cxnSpLocks/>
            <a:stCxn id="33" idx="2"/>
            <a:endCxn id="41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921D2730-3129-4B8D-9398-9D23C4597F37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23B7B62-F4E2-4F3D-9905-917DB0B3ADD6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2F28A30-1F08-4516-8353-8DC584585DA7}"/>
              </a:ext>
            </a:extLst>
          </p:cNvPr>
          <p:cNvCxnSpPr>
            <a:cxnSpLocks/>
            <a:stCxn id="48" idx="0"/>
            <a:endCxn id="42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3D776CD-67A3-4683-BA21-7808C86D04D8}"/>
              </a:ext>
            </a:extLst>
          </p:cNvPr>
          <p:cNvCxnSpPr>
            <a:cxnSpLocks/>
            <a:stCxn id="41" idx="2"/>
            <a:endCxn id="47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4A282-10BE-4167-8CEA-C0F74A5DA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15120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coadă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83F744-DE6A-4DE8-87FB-3689B45950EB}"/>
              </a:ext>
            </a:extLst>
          </p:cNvPr>
          <p:cNvSpPr/>
          <p:nvPr/>
        </p:nvSpPr>
        <p:spPr bwMode="auto">
          <a:xfrm>
            <a:off x="8148603" y="139436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B3DBD42-4DB7-4E8B-8DB7-46E555ADF32F}"/>
              </a:ext>
            </a:extLst>
          </p:cNvPr>
          <p:cNvCxnSpPr>
            <a:cxnSpLocks/>
            <a:stCxn id="27" idx="2"/>
          </p:cNvCxnSpPr>
          <p:nvPr/>
        </p:nvCxnSpPr>
        <p:spPr bwMode="auto">
          <a:xfrm flipH="1">
            <a:off x="8304105" y="1773057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7E71EA78-B3F5-4157-AF3F-DF15396B3C00}"/>
              </a:ext>
            </a:extLst>
          </p:cNvPr>
          <p:cNvSpPr/>
          <p:nvPr/>
        </p:nvSpPr>
        <p:spPr bwMode="auto">
          <a:xfrm>
            <a:off x="8147087" y="238139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680975-241C-4921-8777-27C879FAF3DF}"/>
              </a:ext>
            </a:extLst>
          </p:cNvPr>
          <p:cNvSpPr/>
          <p:nvPr/>
        </p:nvSpPr>
        <p:spPr bwMode="auto">
          <a:xfrm>
            <a:off x="8147087" y="290366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F2B888-0608-43A3-B985-5A5BFEB13659}"/>
              </a:ext>
            </a:extLst>
          </p:cNvPr>
          <p:cNvSpPr/>
          <p:nvPr/>
        </p:nvSpPr>
        <p:spPr bwMode="auto">
          <a:xfrm>
            <a:off x="385924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6B07588-6401-4E57-8B04-3A7F86EE8790}"/>
              </a:ext>
            </a:extLst>
          </p:cNvPr>
          <p:cNvCxnSpPr>
            <a:cxnSpLocks/>
          </p:cNvCxnSpPr>
          <p:nvPr/>
        </p:nvCxnSpPr>
        <p:spPr bwMode="auto">
          <a:xfrm flipH="1">
            <a:off x="8314926" y="3282607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3A3935C-CB48-4544-B4ED-B952CD5FC256}"/>
              </a:ext>
            </a:extLst>
          </p:cNvPr>
          <p:cNvCxnSpPr>
            <a:cxnSpLocks/>
          </p:cNvCxnSpPr>
          <p:nvPr/>
        </p:nvCxnSpPr>
        <p:spPr bwMode="auto">
          <a:xfrm flipV="1">
            <a:off x="7654526" y="3282607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1591D037-6841-41B1-9DD2-21CB847CDEC7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D38C703-CBA6-42FD-8019-DA9287EB04B8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9AE279B-19D8-4132-8F5B-4F06B2DC1D6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ED917C7-D66A-48E9-9783-9F5B06E82650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D52CCFD-C858-441B-89EA-44B167EA22BD}"/>
              </a:ext>
            </a:extLst>
          </p:cNvPr>
          <p:cNvCxnSpPr>
            <a:stCxn id="43" idx="2"/>
            <a:endCxn id="44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0DB2253-F6CA-43EF-9CB9-A02B4AFD9328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8436D1C-8DD5-4057-B185-36523FFA51CF}"/>
              </a:ext>
            </a:extLst>
          </p:cNvPr>
          <p:cNvCxnSpPr>
            <a:cxnSpLocks/>
            <a:stCxn id="43" idx="2"/>
            <a:endCxn id="46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CF023DF4-653D-498A-8B4C-C7BBCA406EAA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F8C5D70-1E9D-4431-874D-853456B07400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CB534C0-616A-4D47-B2B5-9693F7204A64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7185A37-C448-48C8-B224-1B9CFACA188E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2512A95-9C34-4002-ADA2-5ADE0DEEB158}"/>
              </a:ext>
            </a:extLst>
          </p:cNvPr>
          <p:cNvCxnSpPr>
            <a:cxnSpLocks/>
            <a:stCxn id="51" idx="0"/>
            <a:endCxn id="46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F404462-554A-4598-9143-93A9AD66B092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7183B867-B808-4151-8B28-0A01A583FB52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39B9E29-AF9A-499C-AB84-6BFE1FDFB90F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D588808-D35C-49F7-8D64-718652FC7834}"/>
              </a:ext>
            </a:extLst>
          </p:cNvPr>
          <p:cNvCxnSpPr>
            <a:cxnSpLocks/>
            <a:stCxn id="57" idx="0"/>
            <a:endCxn id="51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49C0F92-3191-48C6-9A0B-7A0C32FB6AED}"/>
              </a:ext>
            </a:extLst>
          </p:cNvPr>
          <p:cNvCxnSpPr>
            <a:cxnSpLocks/>
            <a:stCxn id="50" idx="2"/>
            <a:endCxn id="56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E3534E-B68B-41A9-A2D8-F9D848A5D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47114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coadă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83F744-DE6A-4DE8-87FB-3689B45950EB}"/>
              </a:ext>
            </a:extLst>
          </p:cNvPr>
          <p:cNvSpPr/>
          <p:nvPr/>
        </p:nvSpPr>
        <p:spPr bwMode="auto">
          <a:xfrm>
            <a:off x="418869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71EA78-B3F5-4157-AF3F-DF15396B3C00}"/>
              </a:ext>
            </a:extLst>
          </p:cNvPr>
          <p:cNvSpPr/>
          <p:nvPr/>
        </p:nvSpPr>
        <p:spPr bwMode="auto">
          <a:xfrm>
            <a:off x="8147087" y="151317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680975-241C-4921-8777-27C879FAF3DF}"/>
              </a:ext>
            </a:extLst>
          </p:cNvPr>
          <p:cNvSpPr/>
          <p:nvPr/>
        </p:nvSpPr>
        <p:spPr bwMode="auto">
          <a:xfrm>
            <a:off x="8147087" y="203544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F2B888-0608-43A3-B985-5A5BFEB13659}"/>
              </a:ext>
            </a:extLst>
          </p:cNvPr>
          <p:cNvSpPr/>
          <p:nvPr/>
        </p:nvSpPr>
        <p:spPr bwMode="auto">
          <a:xfrm>
            <a:off x="385924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6B07588-6401-4E57-8B04-3A7F86EE8790}"/>
              </a:ext>
            </a:extLst>
          </p:cNvPr>
          <p:cNvCxnSpPr>
            <a:cxnSpLocks/>
          </p:cNvCxnSpPr>
          <p:nvPr/>
        </p:nvCxnSpPr>
        <p:spPr bwMode="auto">
          <a:xfrm flipH="1">
            <a:off x="8314926" y="2414390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3A3935C-CB48-4544-B4ED-B952CD5FC256}"/>
              </a:ext>
            </a:extLst>
          </p:cNvPr>
          <p:cNvCxnSpPr>
            <a:cxnSpLocks/>
          </p:cNvCxnSpPr>
          <p:nvPr/>
        </p:nvCxnSpPr>
        <p:spPr bwMode="auto">
          <a:xfrm flipV="1">
            <a:off x="7654526" y="2414390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20FC4B-FD28-4F1A-9BEE-ACCA13325B2C}"/>
              </a:ext>
            </a:extLst>
          </p:cNvPr>
          <p:cNvSpPr/>
          <p:nvPr/>
        </p:nvSpPr>
        <p:spPr bwMode="auto">
          <a:xfrm>
            <a:off x="8147087" y="303129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CCFE6FA-211E-4066-A92D-9BBDACDCFDC4}"/>
              </a:ext>
            </a:extLst>
          </p:cNvPr>
          <p:cNvCxnSpPr>
            <a:cxnSpLocks/>
            <a:stCxn id="38" idx="2"/>
          </p:cNvCxnSpPr>
          <p:nvPr/>
        </p:nvCxnSpPr>
        <p:spPr bwMode="auto">
          <a:xfrm>
            <a:off x="8304105" y="3409987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137E2A7D-9CB0-435A-9387-08B9021C71C1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8328911-C8FA-4526-BACD-82EEF47264A6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D353B78-1412-46FB-A56A-7087317C56F8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53B8E1F-6E82-423A-AEC4-5C64D8E5AC2A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2C213B2-530B-42EC-A389-17362729E921}"/>
              </a:ext>
            </a:extLst>
          </p:cNvPr>
          <p:cNvCxnSpPr>
            <a:stCxn id="40" idx="2"/>
            <a:endCxn id="43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31F8E3B-8B22-4403-AE11-CCDCBFE973E7}"/>
              </a:ext>
            </a:extLst>
          </p:cNvPr>
          <p:cNvCxnSpPr>
            <a:cxnSpLocks/>
            <a:stCxn id="40" idx="2"/>
            <a:endCxn id="44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D8B16F0-DF8C-4B3B-A472-415F07D62A4F}"/>
              </a:ext>
            </a:extLst>
          </p:cNvPr>
          <p:cNvCxnSpPr>
            <a:cxnSpLocks/>
            <a:stCxn id="40" idx="2"/>
            <a:endCxn id="45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147C7A7-60B5-4A5D-85BC-BFCDD97F2361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4312B7C-04D7-4E6F-A78C-E9F582D0E3EB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EAD83A2-33DF-409F-BA3D-A42157B31005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91B91F9-3D38-4543-AF87-D9576B26E02B}"/>
              </a:ext>
            </a:extLst>
          </p:cNvPr>
          <p:cNvCxnSpPr>
            <a:cxnSpLocks/>
            <a:stCxn id="45" idx="2"/>
            <a:endCxn id="51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CE1EF78-C305-4717-B73D-AFF0491F9BB0}"/>
              </a:ext>
            </a:extLst>
          </p:cNvPr>
          <p:cNvCxnSpPr>
            <a:cxnSpLocks/>
            <a:stCxn id="50" idx="0"/>
            <a:endCxn id="45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41D79B3-359E-4C96-9CFD-C0087C86FC2D}"/>
              </a:ext>
            </a:extLst>
          </p:cNvPr>
          <p:cNvCxnSpPr>
            <a:cxnSpLocks/>
            <a:stCxn id="43" idx="2"/>
            <a:endCxn id="49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E253796-37B5-4DD1-951B-AFFD04FA4111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542A97F-9ED1-41B9-A2BB-D561E3E489D3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488DD65-ED39-4D09-BC84-F88901AC4283}"/>
              </a:ext>
            </a:extLst>
          </p:cNvPr>
          <p:cNvCxnSpPr>
            <a:cxnSpLocks/>
            <a:stCxn id="56" idx="0"/>
            <a:endCxn id="50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549627C-13D2-485A-AF4D-01165705DCD6}"/>
              </a:ext>
            </a:extLst>
          </p:cNvPr>
          <p:cNvCxnSpPr>
            <a:cxnSpLocks/>
            <a:stCxn id="49" idx="2"/>
            <a:endCxn id="55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C0735A-475B-456A-A71C-E04528498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9797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coadă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83F744-DE6A-4DE8-87FB-3689B45950EB}"/>
              </a:ext>
            </a:extLst>
          </p:cNvPr>
          <p:cNvSpPr/>
          <p:nvPr/>
        </p:nvSpPr>
        <p:spPr bwMode="auto">
          <a:xfrm>
            <a:off x="418869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71EA78-B3F5-4157-AF3F-DF15396B3C00}"/>
              </a:ext>
            </a:extLst>
          </p:cNvPr>
          <p:cNvSpPr/>
          <p:nvPr/>
        </p:nvSpPr>
        <p:spPr bwMode="auto">
          <a:xfrm>
            <a:off x="4504925" y="596827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680975-241C-4921-8777-27C879FAF3DF}"/>
              </a:ext>
            </a:extLst>
          </p:cNvPr>
          <p:cNvSpPr/>
          <p:nvPr/>
        </p:nvSpPr>
        <p:spPr bwMode="auto">
          <a:xfrm>
            <a:off x="8147087" y="147203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F2B888-0608-43A3-B985-5A5BFEB13659}"/>
              </a:ext>
            </a:extLst>
          </p:cNvPr>
          <p:cNvSpPr/>
          <p:nvPr/>
        </p:nvSpPr>
        <p:spPr bwMode="auto">
          <a:xfrm>
            <a:off x="385924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6B07588-6401-4E57-8B04-3A7F86EE8790}"/>
              </a:ext>
            </a:extLst>
          </p:cNvPr>
          <p:cNvCxnSpPr>
            <a:cxnSpLocks/>
          </p:cNvCxnSpPr>
          <p:nvPr/>
        </p:nvCxnSpPr>
        <p:spPr bwMode="auto">
          <a:xfrm flipH="1">
            <a:off x="8314926" y="1850976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3A3935C-CB48-4544-B4ED-B952CD5FC256}"/>
              </a:ext>
            </a:extLst>
          </p:cNvPr>
          <p:cNvCxnSpPr>
            <a:cxnSpLocks/>
          </p:cNvCxnSpPr>
          <p:nvPr/>
        </p:nvCxnSpPr>
        <p:spPr bwMode="auto">
          <a:xfrm flipV="1">
            <a:off x="7654526" y="1850976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20FC4B-FD28-4F1A-9BEE-ACCA13325B2C}"/>
              </a:ext>
            </a:extLst>
          </p:cNvPr>
          <p:cNvSpPr/>
          <p:nvPr/>
        </p:nvSpPr>
        <p:spPr bwMode="auto">
          <a:xfrm>
            <a:off x="8147087" y="246788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CCFE6FA-211E-4066-A92D-9BBDACDCFDC4}"/>
              </a:ext>
            </a:extLst>
          </p:cNvPr>
          <p:cNvCxnSpPr>
            <a:cxnSpLocks/>
            <a:stCxn id="38" idx="2"/>
          </p:cNvCxnSpPr>
          <p:nvPr/>
        </p:nvCxnSpPr>
        <p:spPr bwMode="auto">
          <a:xfrm>
            <a:off x="8304105" y="2846573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1C09119A-AF36-4323-ABD2-02F063C46EA4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9F2BFF3-A684-40A1-B555-8D39214ADAA3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5251C00-E68C-4091-A69A-AB565F28CD73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2659F85-4AD9-408D-98E9-3682964C4E70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2B6C4B-30CE-4CD2-A3ED-90027CE827B2}"/>
              </a:ext>
            </a:extLst>
          </p:cNvPr>
          <p:cNvCxnSpPr>
            <a:stCxn id="40" idx="2"/>
            <a:endCxn id="43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7EA3FAE-CB60-4BDB-946E-41DB3447AF97}"/>
              </a:ext>
            </a:extLst>
          </p:cNvPr>
          <p:cNvCxnSpPr>
            <a:cxnSpLocks/>
            <a:stCxn id="40" idx="2"/>
            <a:endCxn id="44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5B088E2-04B7-4BC0-91AC-8963AE159B05}"/>
              </a:ext>
            </a:extLst>
          </p:cNvPr>
          <p:cNvCxnSpPr>
            <a:cxnSpLocks/>
            <a:stCxn id="40" idx="2"/>
            <a:endCxn id="45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8C378F57-E560-4A91-B94D-CFE67BE6C9B6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0CE3558-A9C1-4384-AFC3-7C7458C10203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F433842-250C-4A73-9FE7-9CB649795855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17466DF-CD60-4B12-9D18-781D24D0D365}"/>
              </a:ext>
            </a:extLst>
          </p:cNvPr>
          <p:cNvCxnSpPr>
            <a:cxnSpLocks/>
            <a:stCxn id="45" idx="2"/>
            <a:endCxn id="51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2041349-D789-4E37-8855-2209B84DFB63}"/>
              </a:ext>
            </a:extLst>
          </p:cNvPr>
          <p:cNvCxnSpPr>
            <a:cxnSpLocks/>
            <a:stCxn id="50" idx="0"/>
            <a:endCxn id="45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AF0A239-9C29-4D9F-AD78-6A3C9DD7F69C}"/>
              </a:ext>
            </a:extLst>
          </p:cNvPr>
          <p:cNvCxnSpPr>
            <a:cxnSpLocks/>
            <a:stCxn id="43" idx="2"/>
            <a:endCxn id="49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0CD52A34-BC60-4DE0-859C-57A823BEF711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4418D24-EDDD-4F88-8739-4A7A7C3A446E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1F76592-937D-4BE2-8891-C8FA49EEE1CE}"/>
              </a:ext>
            </a:extLst>
          </p:cNvPr>
          <p:cNvCxnSpPr>
            <a:cxnSpLocks/>
            <a:stCxn id="56" idx="0"/>
            <a:endCxn id="50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006AC0-C468-4601-942C-39D79D220B76}"/>
              </a:ext>
            </a:extLst>
          </p:cNvPr>
          <p:cNvCxnSpPr>
            <a:cxnSpLocks/>
            <a:stCxn id="49" idx="2"/>
            <a:endCxn id="55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9868CB-F6A8-4B00-8215-3D9D23120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0480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coadă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83F744-DE6A-4DE8-87FB-3689B45950EB}"/>
              </a:ext>
            </a:extLst>
          </p:cNvPr>
          <p:cNvSpPr/>
          <p:nvPr/>
        </p:nvSpPr>
        <p:spPr bwMode="auto">
          <a:xfrm>
            <a:off x="418869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71EA78-B3F5-4157-AF3F-DF15396B3C00}"/>
              </a:ext>
            </a:extLst>
          </p:cNvPr>
          <p:cNvSpPr/>
          <p:nvPr/>
        </p:nvSpPr>
        <p:spPr bwMode="auto">
          <a:xfrm>
            <a:off x="4504925" y="596827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680975-241C-4921-8777-27C879FAF3DF}"/>
              </a:ext>
            </a:extLst>
          </p:cNvPr>
          <p:cNvSpPr/>
          <p:nvPr/>
        </p:nvSpPr>
        <p:spPr bwMode="auto">
          <a:xfrm>
            <a:off x="4818961" y="596827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F2B888-0608-43A3-B985-5A5BFEB13659}"/>
              </a:ext>
            </a:extLst>
          </p:cNvPr>
          <p:cNvSpPr/>
          <p:nvPr/>
        </p:nvSpPr>
        <p:spPr bwMode="auto">
          <a:xfrm>
            <a:off x="385924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20FC4B-FD28-4F1A-9BEE-ACCA13325B2C}"/>
              </a:ext>
            </a:extLst>
          </p:cNvPr>
          <p:cNvSpPr/>
          <p:nvPr/>
        </p:nvSpPr>
        <p:spPr bwMode="auto">
          <a:xfrm>
            <a:off x="8149361" y="140910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CCFE6FA-211E-4066-A92D-9BBDACDCFDC4}"/>
              </a:ext>
            </a:extLst>
          </p:cNvPr>
          <p:cNvCxnSpPr>
            <a:cxnSpLocks/>
            <a:stCxn id="38" idx="2"/>
          </p:cNvCxnSpPr>
          <p:nvPr/>
        </p:nvCxnSpPr>
        <p:spPr bwMode="auto">
          <a:xfrm>
            <a:off x="8306379" y="1787797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19B75-73B6-4105-A7CC-748CE76F2A84}"/>
              </a:ext>
            </a:extLst>
          </p:cNvPr>
          <p:cNvSpPr/>
          <p:nvPr/>
        </p:nvSpPr>
        <p:spPr bwMode="auto">
          <a:xfrm>
            <a:off x="8149361" y="242950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BCE5F46-9679-41C9-AD6B-A5246B971D6A}"/>
              </a:ext>
            </a:extLst>
          </p:cNvPr>
          <p:cNvCxnSpPr>
            <a:cxnSpLocks/>
            <a:endCxn id="40" idx="2"/>
          </p:cNvCxnSpPr>
          <p:nvPr/>
        </p:nvCxnSpPr>
        <p:spPr bwMode="auto">
          <a:xfrm flipV="1">
            <a:off x="8306379" y="2808197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C2B4BA01-1AFC-4B2F-93D2-FC4396F4CFCD}"/>
              </a:ext>
            </a:extLst>
          </p:cNvPr>
          <p:cNvSpPr/>
          <p:nvPr/>
        </p:nvSpPr>
        <p:spPr bwMode="auto">
          <a:xfrm>
            <a:off x="8149360" y="342458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37F1C-96FC-41E7-8CAC-ED47E71C0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174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940B7C-E8F9-48E3-92EB-DE57CADD8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6"/>
            <a:ext cx="10515600" cy="1034327"/>
          </a:xfrm>
        </p:spPr>
        <p:txBody>
          <a:bodyPr>
            <a:normAutofit fontScale="90000"/>
          </a:bodyPr>
          <a:lstStyle/>
          <a:p>
            <a:r>
              <a:rPr lang="ro-RO" dirty="0"/>
              <a:t>De ce la liste avem inserție/ștergere O(1) la ambele capete?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498149-2969-44A8-A06D-96EE3D117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24544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coadă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83F744-DE6A-4DE8-87FB-3689B45950EB}"/>
              </a:ext>
            </a:extLst>
          </p:cNvPr>
          <p:cNvSpPr/>
          <p:nvPr/>
        </p:nvSpPr>
        <p:spPr bwMode="auto">
          <a:xfrm>
            <a:off x="418869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71EA78-B3F5-4157-AF3F-DF15396B3C00}"/>
              </a:ext>
            </a:extLst>
          </p:cNvPr>
          <p:cNvSpPr/>
          <p:nvPr/>
        </p:nvSpPr>
        <p:spPr bwMode="auto">
          <a:xfrm>
            <a:off x="4504925" y="596827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680975-241C-4921-8777-27C879FAF3DF}"/>
              </a:ext>
            </a:extLst>
          </p:cNvPr>
          <p:cNvSpPr/>
          <p:nvPr/>
        </p:nvSpPr>
        <p:spPr bwMode="auto">
          <a:xfrm>
            <a:off x="4818961" y="596827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F2B888-0608-43A3-B985-5A5BFEB13659}"/>
              </a:ext>
            </a:extLst>
          </p:cNvPr>
          <p:cNvSpPr/>
          <p:nvPr/>
        </p:nvSpPr>
        <p:spPr bwMode="auto">
          <a:xfrm>
            <a:off x="385924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20FC4B-FD28-4F1A-9BEE-ACCA13325B2C}"/>
              </a:ext>
            </a:extLst>
          </p:cNvPr>
          <p:cNvSpPr/>
          <p:nvPr/>
        </p:nvSpPr>
        <p:spPr bwMode="auto">
          <a:xfrm>
            <a:off x="5132997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19B75-73B6-4105-A7CC-748CE76F2A84}"/>
              </a:ext>
            </a:extLst>
          </p:cNvPr>
          <p:cNvSpPr/>
          <p:nvPr/>
        </p:nvSpPr>
        <p:spPr bwMode="auto">
          <a:xfrm>
            <a:off x="8149361" y="14966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BCE5F46-9679-41C9-AD6B-A5246B971D6A}"/>
              </a:ext>
            </a:extLst>
          </p:cNvPr>
          <p:cNvCxnSpPr>
            <a:cxnSpLocks/>
            <a:endCxn id="40" idx="2"/>
          </p:cNvCxnSpPr>
          <p:nvPr/>
        </p:nvCxnSpPr>
        <p:spPr bwMode="auto">
          <a:xfrm flipV="1">
            <a:off x="8306379" y="1875325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C2B4BA01-1AFC-4B2F-93D2-FC4396F4CFCD}"/>
              </a:ext>
            </a:extLst>
          </p:cNvPr>
          <p:cNvSpPr/>
          <p:nvPr/>
        </p:nvSpPr>
        <p:spPr bwMode="auto">
          <a:xfrm>
            <a:off x="8149360" y="249171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567B3E1-D725-4F28-B781-C78C685C79DB}"/>
              </a:ext>
            </a:extLst>
          </p:cNvPr>
          <p:cNvSpPr/>
          <p:nvPr/>
        </p:nvSpPr>
        <p:spPr bwMode="auto">
          <a:xfrm>
            <a:off x="8149360" y="307229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9D4BC-72C1-4801-B1B8-9B184D9A5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5153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coadă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83F744-DE6A-4DE8-87FB-3689B45950EB}"/>
              </a:ext>
            </a:extLst>
          </p:cNvPr>
          <p:cNvSpPr/>
          <p:nvPr/>
        </p:nvSpPr>
        <p:spPr bwMode="auto">
          <a:xfrm>
            <a:off x="418869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71EA78-B3F5-4157-AF3F-DF15396B3C00}"/>
              </a:ext>
            </a:extLst>
          </p:cNvPr>
          <p:cNvSpPr/>
          <p:nvPr/>
        </p:nvSpPr>
        <p:spPr bwMode="auto">
          <a:xfrm>
            <a:off x="4504925" y="596827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680975-241C-4921-8777-27C879FAF3DF}"/>
              </a:ext>
            </a:extLst>
          </p:cNvPr>
          <p:cNvSpPr/>
          <p:nvPr/>
        </p:nvSpPr>
        <p:spPr bwMode="auto">
          <a:xfrm>
            <a:off x="4818961" y="596827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F2B888-0608-43A3-B985-5A5BFEB13659}"/>
              </a:ext>
            </a:extLst>
          </p:cNvPr>
          <p:cNvSpPr/>
          <p:nvPr/>
        </p:nvSpPr>
        <p:spPr bwMode="auto">
          <a:xfrm>
            <a:off x="385924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20FC4B-FD28-4F1A-9BEE-ACCA13325B2C}"/>
              </a:ext>
            </a:extLst>
          </p:cNvPr>
          <p:cNvSpPr/>
          <p:nvPr/>
        </p:nvSpPr>
        <p:spPr bwMode="auto">
          <a:xfrm>
            <a:off x="5132997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19B75-73B6-4105-A7CC-748CE76F2A84}"/>
              </a:ext>
            </a:extLst>
          </p:cNvPr>
          <p:cNvSpPr/>
          <p:nvPr/>
        </p:nvSpPr>
        <p:spPr bwMode="auto">
          <a:xfrm>
            <a:off x="5462439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B4BA01-1AFC-4B2F-93D2-FC4396F4CFCD}"/>
              </a:ext>
            </a:extLst>
          </p:cNvPr>
          <p:cNvSpPr/>
          <p:nvPr/>
        </p:nvSpPr>
        <p:spPr bwMode="auto">
          <a:xfrm>
            <a:off x="8149361" y="146572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567B3E1-D725-4F28-B781-C78C685C79DB}"/>
              </a:ext>
            </a:extLst>
          </p:cNvPr>
          <p:cNvSpPr/>
          <p:nvPr/>
        </p:nvSpPr>
        <p:spPr bwMode="auto">
          <a:xfrm>
            <a:off x="8149361" y="204629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80FD55F-DC5A-457A-A922-164E9E28F2BC}"/>
              </a:ext>
            </a:extLst>
          </p:cNvPr>
          <p:cNvSpPr/>
          <p:nvPr/>
        </p:nvSpPr>
        <p:spPr bwMode="auto">
          <a:xfrm>
            <a:off x="8149361" y="262687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E4F8F8-1F42-4D66-9A2D-76B054585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64232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coadă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83F744-DE6A-4DE8-87FB-3689B45950EB}"/>
              </a:ext>
            </a:extLst>
          </p:cNvPr>
          <p:cNvSpPr/>
          <p:nvPr/>
        </p:nvSpPr>
        <p:spPr bwMode="auto">
          <a:xfrm>
            <a:off x="418869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71EA78-B3F5-4157-AF3F-DF15396B3C00}"/>
              </a:ext>
            </a:extLst>
          </p:cNvPr>
          <p:cNvSpPr/>
          <p:nvPr/>
        </p:nvSpPr>
        <p:spPr bwMode="auto">
          <a:xfrm>
            <a:off x="4504925" y="596827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680975-241C-4921-8777-27C879FAF3DF}"/>
              </a:ext>
            </a:extLst>
          </p:cNvPr>
          <p:cNvSpPr/>
          <p:nvPr/>
        </p:nvSpPr>
        <p:spPr bwMode="auto">
          <a:xfrm>
            <a:off x="4818961" y="596827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F2B888-0608-43A3-B985-5A5BFEB13659}"/>
              </a:ext>
            </a:extLst>
          </p:cNvPr>
          <p:cNvSpPr/>
          <p:nvPr/>
        </p:nvSpPr>
        <p:spPr bwMode="auto">
          <a:xfrm>
            <a:off x="385924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20FC4B-FD28-4F1A-9BEE-ACCA13325B2C}"/>
              </a:ext>
            </a:extLst>
          </p:cNvPr>
          <p:cNvSpPr/>
          <p:nvPr/>
        </p:nvSpPr>
        <p:spPr bwMode="auto">
          <a:xfrm>
            <a:off x="5132997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19B75-73B6-4105-A7CC-748CE76F2A84}"/>
              </a:ext>
            </a:extLst>
          </p:cNvPr>
          <p:cNvSpPr/>
          <p:nvPr/>
        </p:nvSpPr>
        <p:spPr bwMode="auto">
          <a:xfrm>
            <a:off x="5462439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B4BA01-1AFC-4B2F-93D2-FC4396F4CFCD}"/>
              </a:ext>
            </a:extLst>
          </p:cNvPr>
          <p:cNvSpPr/>
          <p:nvPr/>
        </p:nvSpPr>
        <p:spPr bwMode="auto">
          <a:xfrm>
            <a:off x="5778674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567B3E1-D725-4F28-B781-C78C685C79DB}"/>
              </a:ext>
            </a:extLst>
          </p:cNvPr>
          <p:cNvSpPr/>
          <p:nvPr/>
        </p:nvSpPr>
        <p:spPr bwMode="auto">
          <a:xfrm>
            <a:off x="8149361" y="204629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0BE6B74-3805-4444-A376-0893150AAA3C}"/>
              </a:ext>
            </a:extLst>
          </p:cNvPr>
          <p:cNvSpPr/>
          <p:nvPr/>
        </p:nvSpPr>
        <p:spPr bwMode="auto">
          <a:xfrm>
            <a:off x="8149361" y="262687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F3806-DECF-482D-A341-CBCB6F42C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21440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coadă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83F744-DE6A-4DE8-87FB-3689B45950EB}"/>
              </a:ext>
            </a:extLst>
          </p:cNvPr>
          <p:cNvSpPr/>
          <p:nvPr/>
        </p:nvSpPr>
        <p:spPr bwMode="auto">
          <a:xfrm>
            <a:off x="418869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71EA78-B3F5-4157-AF3F-DF15396B3C00}"/>
              </a:ext>
            </a:extLst>
          </p:cNvPr>
          <p:cNvSpPr/>
          <p:nvPr/>
        </p:nvSpPr>
        <p:spPr bwMode="auto">
          <a:xfrm>
            <a:off x="4504925" y="596827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680975-241C-4921-8777-27C879FAF3DF}"/>
              </a:ext>
            </a:extLst>
          </p:cNvPr>
          <p:cNvSpPr/>
          <p:nvPr/>
        </p:nvSpPr>
        <p:spPr bwMode="auto">
          <a:xfrm>
            <a:off x="4818961" y="596827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F2B888-0608-43A3-B985-5A5BFEB13659}"/>
              </a:ext>
            </a:extLst>
          </p:cNvPr>
          <p:cNvSpPr/>
          <p:nvPr/>
        </p:nvSpPr>
        <p:spPr bwMode="auto">
          <a:xfrm>
            <a:off x="385924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20FC4B-FD28-4F1A-9BEE-ACCA13325B2C}"/>
              </a:ext>
            </a:extLst>
          </p:cNvPr>
          <p:cNvSpPr/>
          <p:nvPr/>
        </p:nvSpPr>
        <p:spPr bwMode="auto">
          <a:xfrm>
            <a:off x="5132997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19B75-73B6-4105-A7CC-748CE76F2A84}"/>
              </a:ext>
            </a:extLst>
          </p:cNvPr>
          <p:cNvSpPr/>
          <p:nvPr/>
        </p:nvSpPr>
        <p:spPr bwMode="auto">
          <a:xfrm>
            <a:off x="5462439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B4BA01-1AFC-4B2F-93D2-FC4396F4CFCD}"/>
              </a:ext>
            </a:extLst>
          </p:cNvPr>
          <p:cNvSpPr/>
          <p:nvPr/>
        </p:nvSpPr>
        <p:spPr bwMode="auto">
          <a:xfrm>
            <a:off x="5778674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567B3E1-D725-4F28-B781-C78C685C79DB}"/>
              </a:ext>
            </a:extLst>
          </p:cNvPr>
          <p:cNvSpPr/>
          <p:nvPr/>
        </p:nvSpPr>
        <p:spPr bwMode="auto">
          <a:xfrm>
            <a:off x="6099292" y="596409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A559D8B-6365-4C01-9EFD-6D6DC7F12F5C}"/>
              </a:ext>
            </a:extLst>
          </p:cNvPr>
          <p:cNvSpPr/>
          <p:nvPr/>
        </p:nvSpPr>
        <p:spPr bwMode="auto">
          <a:xfrm>
            <a:off x="8149361" y="262687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A2326C-FB52-45FC-863E-462149BBD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29326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coadă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83F744-DE6A-4DE8-87FB-3689B45950EB}"/>
              </a:ext>
            </a:extLst>
          </p:cNvPr>
          <p:cNvSpPr/>
          <p:nvPr/>
        </p:nvSpPr>
        <p:spPr bwMode="auto">
          <a:xfrm>
            <a:off x="418869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71EA78-B3F5-4157-AF3F-DF15396B3C00}"/>
              </a:ext>
            </a:extLst>
          </p:cNvPr>
          <p:cNvSpPr/>
          <p:nvPr/>
        </p:nvSpPr>
        <p:spPr bwMode="auto">
          <a:xfrm>
            <a:off x="4504925" y="596827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680975-241C-4921-8777-27C879FAF3DF}"/>
              </a:ext>
            </a:extLst>
          </p:cNvPr>
          <p:cNvSpPr/>
          <p:nvPr/>
        </p:nvSpPr>
        <p:spPr bwMode="auto">
          <a:xfrm>
            <a:off x="4818961" y="596827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F2B888-0608-43A3-B985-5A5BFEB13659}"/>
              </a:ext>
            </a:extLst>
          </p:cNvPr>
          <p:cNvSpPr/>
          <p:nvPr/>
        </p:nvSpPr>
        <p:spPr bwMode="auto">
          <a:xfrm>
            <a:off x="385924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20FC4B-FD28-4F1A-9BEE-ACCA13325B2C}"/>
              </a:ext>
            </a:extLst>
          </p:cNvPr>
          <p:cNvSpPr/>
          <p:nvPr/>
        </p:nvSpPr>
        <p:spPr bwMode="auto">
          <a:xfrm>
            <a:off x="5132997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19B75-73B6-4105-A7CC-748CE76F2A84}"/>
              </a:ext>
            </a:extLst>
          </p:cNvPr>
          <p:cNvSpPr/>
          <p:nvPr/>
        </p:nvSpPr>
        <p:spPr bwMode="auto">
          <a:xfrm>
            <a:off x="5462439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B4BA01-1AFC-4B2F-93D2-FC4396F4CFCD}"/>
              </a:ext>
            </a:extLst>
          </p:cNvPr>
          <p:cNvSpPr/>
          <p:nvPr/>
        </p:nvSpPr>
        <p:spPr bwMode="auto">
          <a:xfrm>
            <a:off x="5778674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567B3E1-D725-4F28-B781-C78C685C79DB}"/>
              </a:ext>
            </a:extLst>
          </p:cNvPr>
          <p:cNvSpPr/>
          <p:nvPr/>
        </p:nvSpPr>
        <p:spPr bwMode="auto">
          <a:xfrm>
            <a:off x="6099292" y="596409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A559D8B-6365-4C01-9EFD-6D6DC7F12F5C}"/>
              </a:ext>
            </a:extLst>
          </p:cNvPr>
          <p:cNvSpPr/>
          <p:nvPr/>
        </p:nvSpPr>
        <p:spPr bwMode="auto">
          <a:xfrm>
            <a:off x="6413328" y="596409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1EB883-BD55-49CB-90F3-A7D3B111B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70761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stivă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ADDC4-0950-4288-850F-E326A7A1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52096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stivă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EBA5793-83D0-46A6-A39C-6980DCE6DA8E}"/>
              </a:ext>
            </a:extLst>
          </p:cNvPr>
          <p:cNvSpPr txBox="1"/>
          <p:nvPr/>
        </p:nvSpPr>
        <p:spPr>
          <a:xfrm>
            <a:off x="5350947" y="2352308"/>
            <a:ext cx="459773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dirty="0"/>
              <a:t>Adăugăm rădăcina în stivă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dirty="0"/>
              <a:t>Până ce stiva este goală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sz="2400" dirty="0"/>
              <a:t>Scoatem un nod din stivă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sz="2400" dirty="0"/>
              <a:t>Adăugăm toți copiii în stivă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FE10CE-31FE-4667-BBDB-059BD8B32D25}"/>
              </a:ext>
            </a:extLst>
          </p:cNvPr>
          <p:cNvSpPr txBox="1"/>
          <p:nvPr/>
        </p:nvSpPr>
        <p:spPr>
          <a:xfrm>
            <a:off x="3371273" y="5576935"/>
            <a:ext cx="4283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Cum va fi afișat arborele?</a:t>
            </a:r>
            <a:endParaRPr lang="en-US" sz="28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165D56-8ADD-4CF0-9319-FA7DBA039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61311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stivă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32E268-B780-491B-B532-FD73E6ED7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98145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stivă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880A7AD-FC51-483A-B0D5-97DFB7F02DEC}"/>
              </a:ext>
            </a:extLst>
          </p:cNvPr>
          <p:cNvSpPr/>
          <p:nvPr/>
        </p:nvSpPr>
        <p:spPr bwMode="auto">
          <a:xfrm>
            <a:off x="8146276" y="475052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C545588-2781-4FDA-815A-D0F0B53323EB}"/>
              </a:ext>
            </a:extLst>
          </p:cNvPr>
          <p:cNvCxnSpPr>
            <a:stCxn id="25" idx="2"/>
          </p:cNvCxnSpPr>
          <p:nvPr/>
        </p:nvCxnSpPr>
        <p:spPr bwMode="auto">
          <a:xfrm flipH="1">
            <a:off x="7644410" y="5129214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F33FFF7-6D7B-46A5-8CAE-CA1C0C38D97B}"/>
              </a:ext>
            </a:extLst>
          </p:cNvPr>
          <p:cNvCxnSpPr>
            <a:cxnSpLocks/>
            <a:stCxn id="25" idx="2"/>
          </p:cNvCxnSpPr>
          <p:nvPr/>
        </p:nvCxnSpPr>
        <p:spPr bwMode="auto">
          <a:xfrm>
            <a:off x="8303294" y="5129214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9B6E923-3BE5-40D9-BDDF-5E53EFBA3325}"/>
              </a:ext>
            </a:extLst>
          </p:cNvPr>
          <p:cNvCxnSpPr>
            <a:cxnSpLocks/>
            <a:stCxn id="25" idx="2"/>
          </p:cNvCxnSpPr>
          <p:nvPr/>
        </p:nvCxnSpPr>
        <p:spPr bwMode="auto">
          <a:xfrm>
            <a:off x="8303294" y="5129214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C2082D-7E3A-41F0-A06F-04E1E104B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69532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stivă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880A7AD-FC51-483A-B0D5-97DFB7F02DEC}"/>
              </a:ext>
            </a:extLst>
          </p:cNvPr>
          <p:cNvSpPr/>
          <p:nvPr/>
        </p:nvSpPr>
        <p:spPr bwMode="auto">
          <a:xfrm>
            <a:off x="381295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6C343-25CB-4801-BBF2-13FB870F9605}"/>
              </a:ext>
            </a:extLst>
          </p:cNvPr>
          <p:cNvSpPr/>
          <p:nvPr/>
        </p:nvSpPr>
        <p:spPr bwMode="auto">
          <a:xfrm>
            <a:off x="8149361" y="485140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C97DDF2-D072-43F7-BC7C-F3B6B181D5E1}"/>
              </a:ext>
            </a:extLst>
          </p:cNvPr>
          <p:cNvCxnSpPr>
            <a:cxnSpLocks/>
            <a:stCxn id="29" idx="2"/>
          </p:cNvCxnSpPr>
          <p:nvPr/>
        </p:nvCxnSpPr>
        <p:spPr bwMode="auto">
          <a:xfrm flipH="1">
            <a:off x="8304863" y="523009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7DDBFF4-73E5-45B8-AA87-395263781300}"/>
              </a:ext>
            </a:extLst>
          </p:cNvPr>
          <p:cNvSpPr/>
          <p:nvPr/>
        </p:nvSpPr>
        <p:spPr bwMode="auto">
          <a:xfrm>
            <a:off x="8149361" y="430423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065E1B-9E67-4F82-8C19-4E0C0B028CA2}"/>
              </a:ext>
            </a:extLst>
          </p:cNvPr>
          <p:cNvSpPr/>
          <p:nvPr/>
        </p:nvSpPr>
        <p:spPr bwMode="auto">
          <a:xfrm>
            <a:off x="8147845" y="337460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A2EE211-E4FB-44C5-8423-1C2AC518DC4A}"/>
              </a:ext>
            </a:extLst>
          </p:cNvPr>
          <p:cNvCxnSpPr>
            <a:cxnSpLocks/>
            <a:stCxn id="32" idx="2"/>
          </p:cNvCxnSpPr>
          <p:nvPr/>
        </p:nvCxnSpPr>
        <p:spPr bwMode="auto">
          <a:xfrm flipH="1">
            <a:off x="8303347" y="375329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4B20BF-6624-495D-BA0E-AF511DBEF186}"/>
              </a:ext>
            </a:extLst>
          </p:cNvPr>
          <p:cNvCxnSpPr>
            <a:cxnSpLocks/>
            <a:endCxn id="32" idx="2"/>
          </p:cNvCxnSpPr>
          <p:nvPr/>
        </p:nvCxnSpPr>
        <p:spPr bwMode="auto">
          <a:xfrm flipV="1">
            <a:off x="7642947" y="375329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84240A-69A1-41B9-B683-1143A0F76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853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940B7C-E8F9-48E3-92EB-DE57CADD8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6"/>
            <a:ext cx="10515600" cy="1034327"/>
          </a:xfrm>
        </p:spPr>
        <p:txBody>
          <a:bodyPr>
            <a:normAutofit fontScale="90000"/>
          </a:bodyPr>
          <a:lstStyle/>
          <a:p>
            <a:r>
              <a:rPr lang="ro-RO" dirty="0"/>
              <a:t>De ce la liste avem inserție/ștergere O(1) la ambele capete?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955BC3-B105-4452-A80C-CC7A037E6EC8}"/>
              </a:ext>
            </a:extLst>
          </p:cNvPr>
          <p:cNvSpPr txBox="1"/>
          <p:nvPr/>
        </p:nvSpPr>
        <p:spPr>
          <a:xfrm>
            <a:off x="474453" y="3251317"/>
            <a:ext cx="1206347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4400" dirty="0"/>
              <a:t>Putem să avem pointeri </a:t>
            </a:r>
            <a:r>
              <a:rPr lang="ro-RO" sz="4400" dirty="0" err="1"/>
              <a:t>HeadList</a:t>
            </a:r>
            <a:r>
              <a:rPr lang="ro-RO" sz="4400" dirty="0"/>
              <a:t> și </a:t>
            </a:r>
            <a:r>
              <a:rPr lang="ro-RO" sz="4400" dirty="0" err="1"/>
              <a:t>EndList</a:t>
            </a:r>
            <a:endParaRPr lang="en-US" sz="4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3471C-B31E-42D0-86AF-F0076037D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1195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stivă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880A7AD-FC51-483A-B0D5-97DFB7F02DEC}"/>
              </a:ext>
            </a:extLst>
          </p:cNvPr>
          <p:cNvSpPr/>
          <p:nvPr/>
        </p:nvSpPr>
        <p:spPr bwMode="auto">
          <a:xfrm>
            <a:off x="381295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6C343-25CB-4801-BBF2-13FB870F9605}"/>
              </a:ext>
            </a:extLst>
          </p:cNvPr>
          <p:cNvSpPr/>
          <p:nvPr/>
        </p:nvSpPr>
        <p:spPr bwMode="auto">
          <a:xfrm>
            <a:off x="8149361" y="485140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C97DDF2-D072-43F7-BC7C-F3B6B181D5E1}"/>
              </a:ext>
            </a:extLst>
          </p:cNvPr>
          <p:cNvCxnSpPr>
            <a:cxnSpLocks/>
            <a:stCxn id="29" idx="2"/>
          </p:cNvCxnSpPr>
          <p:nvPr/>
        </p:nvCxnSpPr>
        <p:spPr bwMode="auto">
          <a:xfrm flipH="1">
            <a:off x="8304863" y="523009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7DDBFF4-73E5-45B8-AA87-395263781300}"/>
              </a:ext>
            </a:extLst>
          </p:cNvPr>
          <p:cNvSpPr/>
          <p:nvPr/>
        </p:nvSpPr>
        <p:spPr bwMode="auto">
          <a:xfrm>
            <a:off x="8149361" y="430423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065E1B-9E67-4F82-8C19-4E0C0B028CA2}"/>
              </a:ext>
            </a:extLst>
          </p:cNvPr>
          <p:cNvSpPr/>
          <p:nvPr/>
        </p:nvSpPr>
        <p:spPr bwMode="auto">
          <a:xfrm>
            <a:off x="4122810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683BEB-BED6-40C6-80E0-444B1B8EEA6D}"/>
              </a:ext>
            </a:extLst>
          </p:cNvPr>
          <p:cNvSpPr/>
          <p:nvPr/>
        </p:nvSpPr>
        <p:spPr bwMode="auto">
          <a:xfrm>
            <a:off x="8149361" y="330857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7FE806F-A4FE-47A3-8C47-66C10216C0EC}"/>
              </a:ext>
            </a:extLst>
          </p:cNvPr>
          <p:cNvCxnSpPr>
            <a:cxnSpLocks/>
            <a:endCxn id="40" idx="2"/>
          </p:cNvCxnSpPr>
          <p:nvPr/>
        </p:nvCxnSpPr>
        <p:spPr bwMode="auto">
          <a:xfrm flipV="1">
            <a:off x="8306379" y="3687265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A9579E31-3346-4C08-B912-B4106693AB3D}"/>
              </a:ext>
            </a:extLst>
          </p:cNvPr>
          <p:cNvSpPr/>
          <p:nvPr/>
        </p:nvSpPr>
        <p:spPr bwMode="auto">
          <a:xfrm>
            <a:off x="8149361" y="270216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811BBC-2F30-4DFB-9123-679590A59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06609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stivă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880A7AD-FC51-483A-B0D5-97DFB7F02DEC}"/>
              </a:ext>
            </a:extLst>
          </p:cNvPr>
          <p:cNvSpPr/>
          <p:nvPr/>
        </p:nvSpPr>
        <p:spPr bwMode="auto">
          <a:xfrm>
            <a:off x="381295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6C343-25CB-4801-BBF2-13FB870F9605}"/>
              </a:ext>
            </a:extLst>
          </p:cNvPr>
          <p:cNvSpPr/>
          <p:nvPr/>
        </p:nvSpPr>
        <p:spPr bwMode="auto">
          <a:xfrm>
            <a:off x="8149361" y="485140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C97DDF2-D072-43F7-BC7C-F3B6B181D5E1}"/>
              </a:ext>
            </a:extLst>
          </p:cNvPr>
          <p:cNvCxnSpPr>
            <a:cxnSpLocks/>
            <a:stCxn id="29" idx="2"/>
          </p:cNvCxnSpPr>
          <p:nvPr/>
        </p:nvCxnSpPr>
        <p:spPr bwMode="auto">
          <a:xfrm flipH="1">
            <a:off x="8304863" y="523009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7DDBFF4-73E5-45B8-AA87-395263781300}"/>
              </a:ext>
            </a:extLst>
          </p:cNvPr>
          <p:cNvSpPr/>
          <p:nvPr/>
        </p:nvSpPr>
        <p:spPr bwMode="auto">
          <a:xfrm>
            <a:off x="8149361" y="430423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065E1B-9E67-4F82-8C19-4E0C0B028CA2}"/>
              </a:ext>
            </a:extLst>
          </p:cNvPr>
          <p:cNvSpPr/>
          <p:nvPr/>
        </p:nvSpPr>
        <p:spPr bwMode="auto">
          <a:xfrm>
            <a:off x="4122810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683BEB-BED6-40C6-80E0-444B1B8EEA6D}"/>
              </a:ext>
            </a:extLst>
          </p:cNvPr>
          <p:cNvSpPr/>
          <p:nvPr/>
        </p:nvSpPr>
        <p:spPr bwMode="auto">
          <a:xfrm>
            <a:off x="8149361" y="330857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7FE806F-A4FE-47A3-8C47-66C10216C0EC}"/>
              </a:ext>
            </a:extLst>
          </p:cNvPr>
          <p:cNvCxnSpPr>
            <a:cxnSpLocks/>
            <a:endCxn id="40" idx="2"/>
          </p:cNvCxnSpPr>
          <p:nvPr/>
        </p:nvCxnSpPr>
        <p:spPr bwMode="auto">
          <a:xfrm flipV="1">
            <a:off x="8306379" y="3687265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A9579E31-3346-4C08-B912-B4106693AB3D}"/>
              </a:ext>
            </a:extLst>
          </p:cNvPr>
          <p:cNvSpPr/>
          <p:nvPr/>
        </p:nvSpPr>
        <p:spPr bwMode="auto">
          <a:xfrm>
            <a:off x="4432662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97C002-CE74-44E1-B795-236CBE378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89775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stivă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880A7AD-FC51-483A-B0D5-97DFB7F02DEC}"/>
              </a:ext>
            </a:extLst>
          </p:cNvPr>
          <p:cNvSpPr/>
          <p:nvPr/>
        </p:nvSpPr>
        <p:spPr bwMode="auto">
          <a:xfrm>
            <a:off x="381295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6C343-25CB-4801-BBF2-13FB870F9605}"/>
              </a:ext>
            </a:extLst>
          </p:cNvPr>
          <p:cNvSpPr/>
          <p:nvPr/>
        </p:nvSpPr>
        <p:spPr bwMode="auto">
          <a:xfrm>
            <a:off x="8149361" y="485140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C97DDF2-D072-43F7-BC7C-F3B6B181D5E1}"/>
              </a:ext>
            </a:extLst>
          </p:cNvPr>
          <p:cNvCxnSpPr>
            <a:cxnSpLocks/>
            <a:stCxn id="29" idx="2"/>
          </p:cNvCxnSpPr>
          <p:nvPr/>
        </p:nvCxnSpPr>
        <p:spPr bwMode="auto">
          <a:xfrm flipH="1">
            <a:off x="8304863" y="523009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7DDBFF4-73E5-45B8-AA87-395263781300}"/>
              </a:ext>
            </a:extLst>
          </p:cNvPr>
          <p:cNvSpPr/>
          <p:nvPr/>
        </p:nvSpPr>
        <p:spPr bwMode="auto">
          <a:xfrm>
            <a:off x="8149361" y="430423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065E1B-9E67-4F82-8C19-4E0C0B028CA2}"/>
              </a:ext>
            </a:extLst>
          </p:cNvPr>
          <p:cNvSpPr/>
          <p:nvPr/>
        </p:nvSpPr>
        <p:spPr bwMode="auto">
          <a:xfrm>
            <a:off x="4122810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683BEB-BED6-40C6-80E0-444B1B8EEA6D}"/>
              </a:ext>
            </a:extLst>
          </p:cNvPr>
          <p:cNvSpPr/>
          <p:nvPr/>
        </p:nvSpPr>
        <p:spPr bwMode="auto">
          <a:xfrm>
            <a:off x="4742514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9579E31-3346-4C08-B912-B4106693AB3D}"/>
              </a:ext>
            </a:extLst>
          </p:cNvPr>
          <p:cNvSpPr/>
          <p:nvPr/>
        </p:nvSpPr>
        <p:spPr bwMode="auto">
          <a:xfrm>
            <a:off x="4432662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4F6EBF5-3A66-47A7-9274-2CA696F98A0F}"/>
              </a:ext>
            </a:extLst>
          </p:cNvPr>
          <p:cNvSpPr/>
          <p:nvPr/>
        </p:nvSpPr>
        <p:spPr bwMode="auto">
          <a:xfrm>
            <a:off x="8149361" y="369846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A3D9EF-CC43-4329-8825-97293599F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60120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stivă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880A7AD-FC51-483A-B0D5-97DFB7F02DEC}"/>
              </a:ext>
            </a:extLst>
          </p:cNvPr>
          <p:cNvSpPr/>
          <p:nvPr/>
        </p:nvSpPr>
        <p:spPr bwMode="auto">
          <a:xfrm>
            <a:off x="381295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6C343-25CB-4801-BBF2-13FB870F9605}"/>
              </a:ext>
            </a:extLst>
          </p:cNvPr>
          <p:cNvSpPr/>
          <p:nvPr/>
        </p:nvSpPr>
        <p:spPr bwMode="auto">
          <a:xfrm>
            <a:off x="8149361" y="485140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C97DDF2-D072-43F7-BC7C-F3B6B181D5E1}"/>
              </a:ext>
            </a:extLst>
          </p:cNvPr>
          <p:cNvCxnSpPr>
            <a:cxnSpLocks/>
            <a:stCxn id="29" idx="2"/>
          </p:cNvCxnSpPr>
          <p:nvPr/>
        </p:nvCxnSpPr>
        <p:spPr bwMode="auto">
          <a:xfrm flipH="1">
            <a:off x="8304863" y="523009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7DDBFF4-73E5-45B8-AA87-395263781300}"/>
              </a:ext>
            </a:extLst>
          </p:cNvPr>
          <p:cNvSpPr/>
          <p:nvPr/>
        </p:nvSpPr>
        <p:spPr bwMode="auto">
          <a:xfrm>
            <a:off x="8149361" y="430423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065E1B-9E67-4F82-8C19-4E0C0B028CA2}"/>
              </a:ext>
            </a:extLst>
          </p:cNvPr>
          <p:cNvSpPr/>
          <p:nvPr/>
        </p:nvSpPr>
        <p:spPr bwMode="auto">
          <a:xfrm>
            <a:off x="4122810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683BEB-BED6-40C6-80E0-444B1B8EEA6D}"/>
              </a:ext>
            </a:extLst>
          </p:cNvPr>
          <p:cNvSpPr/>
          <p:nvPr/>
        </p:nvSpPr>
        <p:spPr bwMode="auto">
          <a:xfrm>
            <a:off x="4742514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9579E31-3346-4C08-B912-B4106693AB3D}"/>
              </a:ext>
            </a:extLst>
          </p:cNvPr>
          <p:cNvSpPr/>
          <p:nvPr/>
        </p:nvSpPr>
        <p:spPr bwMode="auto">
          <a:xfrm>
            <a:off x="4432662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25DB982-1028-446B-9BC9-E0164D556E64}"/>
              </a:ext>
            </a:extLst>
          </p:cNvPr>
          <p:cNvSpPr/>
          <p:nvPr/>
        </p:nvSpPr>
        <p:spPr bwMode="auto">
          <a:xfrm>
            <a:off x="5052366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D79DB5-C029-4185-8729-DB2E5B0EF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02804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stivă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880A7AD-FC51-483A-B0D5-97DFB7F02DEC}"/>
              </a:ext>
            </a:extLst>
          </p:cNvPr>
          <p:cNvSpPr/>
          <p:nvPr/>
        </p:nvSpPr>
        <p:spPr bwMode="auto">
          <a:xfrm>
            <a:off x="381295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6C343-25CB-4801-BBF2-13FB870F9605}"/>
              </a:ext>
            </a:extLst>
          </p:cNvPr>
          <p:cNvSpPr/>
          <p:nvPr/>
        </p:nvSpPr>
        <p:spPr bwMode="auto">
          <a:xfrm>
            <a:off x="8149361" y="485140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C97DDF2-D072-43F7-BC7C-F3B6B181D5E1}"/>
              </a:ext>
            </a:extLst>
          </p:cNvPr>
          <p:cNvCxnSpPr>
            <a:cxnSpLocks/>
            <a:stCxn id="29" idx="2"/>
          </p:cNvCxnSpPr>
          <p:nvPr/>
        </p:nvCxnSpPr>
        <p:spPr bwMode="auto">
          <a:xfrm flipH="1">
            <a:off x="8304863" y="523009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7DDBFF4-73E5-45B8-AA87-395263781300}"/>
              </a:ext>
            </a:extLst>
          </p:cNvPr>
          <p:cNvSpPr/>
          <p:nvPr/>
        </p:nvSpPr>
        <p:spPr bwMode="auto">
          <a:xfrm>
            <a:off x="536221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065E1B-9E67-4F82-8C19-4E0C0B028CA2}"/>
              </a:ext>
            </a:extLst>
          </p:cNvPr>
          <p:cNvSpPr/>
          <p:nvPr/>
        </p:nvSpPr>
        <p:spPr bwMode="auto">
          <a:xfrm>
            <a:off x="4122810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683BEB-BED6-40C6-80E0-444B1B8EEA6D}"/>
              </a:ext>
            </a:extLst>
          </p:cNvPr>
          <p:cNvSpPr/>
          <p:nvPr/>
        </p:nvSpPr>
        <p:spPr bwMode="auto">
          <a:xfrm>
            <a:off x="4742514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9579E31-3346-4C08-B912-B4106693AB3D}"/>
              </a:ext>
            </a:extLst>
          </p:cNvPr>
          <p:cNvSpPr/>
          <p:nvPr/>
        </p:nvSpPr>
        <p:spPr bwMode="auto">
          <a:xfrm>
            <a:off x="4432662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25DB982-1028-446B-9BC9-E0164D556E64}"/>
              </a:ext>
            </a:extLst>
          </p:cNvPr>
          <p:cNvSpPr/>
          <p:nvPr/>
        </p:nvSpPr>
        <p:spPr bwMode="auto">
          <a:xfrm>
            <a:off x="5052366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4F1537-4B6D-4A9A-B413-DFBA6178D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2378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stivă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880A7AD-FC51-483A-B0D5-97DFB7F02DEC}"/>
              </a:ext>
            </a:extLst>
          </p:cNvPr>
          <p:cNvSpPr/>
          <p:nvPr/>
        </p:nvSpPr>
        <p:spPr bwMode="auto">
          <a:xfrm>
            <a:off x="381295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6C343-25CB-4801-BBF2-13FB870F9605}"/>
              </a:ext>
            </a:extLst>
          </p:cNvPr>
          <p:cNvSpPr/>
          <p:nvPr/>
        </p:nvSpPr>
        <p:spPr bwMode="auto">
          <a:xfrm>
            <a:off x="567207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7DDBFF4-73E5-45B8-AA87-395263781300}"/>
              </a:ext>
            </a:extLst>
          </p:cNvPr>
          <p:cNvSpPr/>
          <p:nvPr/>
        </p:nvSpPr>
        <p:spPr bwMode="auto">
          <a:xfrm>
            <a:off x="536221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065E1B-9E67-4F82-8C19-4E0C0B028CA2}"/>
              </a:ext>
            </a:extLst>
          </p:cNvPr>
          <p:cNvSpPr/>
          <p:nvPr/>
        </p:nvSpPr>
        <p:spPr bwMode="auto">
          <a:xfrm>
            <a:off x="4122810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683BEB-BED6-40C6-80E0-444B1B8EEA6D}"/>
              </a:ext>
            </a:extLst>
          </p:cNvPr>
          <p:cNvSpPr/>
          <p:nvPr/>
        </p:nvSpPr>
        <p:spPr bwMode="auto">
          <a:xfrm>
            <a:off x="4742514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9579E31-3346-4C08-B912-B4106693AB3D}"/>
              </a:ext>
            </a:extLst>
          </p:cNvPr>
          <p:cNvSpPr/>
          <p:nvPr/>
        </p:nvSpPr>
        <p:spPr bwMode="auto">
          <a:xfrm>
            <a:off x="4432662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25DB982-1028-446B-9BC9-E0164D556E64}"/>
              </a:ext>
            </a:extLst>
          </p:cNvPr>
          <p:cNvSpPr/>
          <p:nvPr/>
        </p:nvSpPr>
        <p:spPr bwMode="auto">
          <a:xfrm>
            <a:off x="5052366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08ED872-CD4D-48D4-AC05-FF740868D0E5}"/>
              </a:ext>
            </a:extLst>
          </p:cNvPr>
          <p:cNvSpPr/>
          <p:nvPr/>
        </p:nvSpPr>
        <p:spPr bwMode="auto">
          <a:xfrm>
            <a:off x="8149361" y="475052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ED0194-0A83-4ED6-BDBD-888509EC99D3}"/>
              </a:ext>
            </a:extLst>
          </p:cNvPr>
          <p:cNvCxnSpPr>
            <a:cxnSpLocks/>
            <a:stCxn id="33" idx="2"/>
          </p:cNvCxnSpPr>
          <p:nvPr/>
        </p:nvCxnSpPr>
        <p:spPr bwMode="auto">
          <a:xfrm>
            <a:off x="8306379" y="5129214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744583-4838-4E94-91BA-82014E704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80904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stivă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880A7AD-FC51-483A-B0D5-97DFB7F02DEC}"/>
              </a:ext>
            </a:extLst>
          </p:cNvPr>
          <p:cNvSpPr/>
          <p:nvPr/>
        </p:nvSpPr>
        <p:spPr bwMode="auto">
          <a:xfrm>
            <a:off x="381295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6C343-25CB-4801-BBF2-13FB870F9605}"/>
              </a:ext>
            </a:extLst>
          </p:cNvPr>
          <p:cNvSpPr/>
          <p:nvPr/>
        </p:nvSpPr>
        <p:spPr bwMode="auto">
          <a:xfrm>
            <a:off x="567207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7DDBFF4-73E5-45B8-AA87-395263781300}"/>
              </a:ext>
            </a:extLst>
          </p:cNvPr>
          <p:cNvSpPr/>
          <p:nvPr/>
        </p:nvSpPr>
        <p:spPr bwMode="auto">
          <a:xfrm>
            <a:off x="536221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065E1B-9E67-4F82-8C19-4E0C0B028CA2}"/>
              </a:ext>
            </a:extLst>
          </p:cNvPr>
          <p:cNvSpPr/>
          <p:nvPr/>
        </p:nvSpPr>
        <p:spPr bwMode="auto">
          <a:xfrm>
            <a:off x="4122810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683BEB-BED6-40C6-80E0-444B1B8EEA6D}"/>
              </a:ext>
            </a:extLst>
          </p:cNvPr>
          <p:cNvSpPr/>
          <p:nvPr/>
        </p:nvSpPr>
        <p:spPr bwMode="auto">
          <a:xfrm>
            <a:off x="4742514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9579E31-3346-4C08-B912-B4106693AB3D}"/>
              </a:ext>
            </a:extLst>
          </p:cNvPr>
          <p:cNvSpPr/>
          <p:nvPr/>
        </p:nvSpPr>
        <p:spPr bwMode="auto">
          <a:xfrm>
            <a:off x="4432662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25DB982-1028-446B-9BC9-E0164D556E64}"/>
              </a:ext>
            </a:extLst>
          </p:cNvPr>
          <p:cNvSpPr/>
          <p:nvPr/>
        </p:nvSpPr>
        <p:spPr bwMode="auto">
          <a:xfrm>
            <a:off x="5052366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08ED872-CD4D-48D4-AC05-FF740868D0E5}"/>
              </a:ext>
            </a:extLst>
          </p:cNvPr>
          <p:cNvSpPr/>
          <p:nvPr/>
        </p:nvSpPr>
        <p:spPr bwMode="auto">
          <a:xfrm>
            <a:off x="5983255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16C1817-C3F6-434D-8B60-B91064A9F060}"/>
              </a:ext>
            </a:extLst>
          </p:cNvPr>
          <p:cNvSpPr/>
          <p:nvPr/>
        </p:nvSpPr>
        <p:spPr bwMode="auto">
          <a:xfrm>
            <a:off x="8149361" y="516695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472AEF-4DBE-437E-90AC-0CCFC348C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9191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stivă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880A7AD-FC51-483A-B0D5-97DFB7F02DEC}"/>
              </a:ext>
            </a:extLst>
          </p:cNvPr>
          <p:cNvSpPr/>
          <p:nvPr/>
        </p:nvSpPr>
        <p:spPr bwMode="auto">
          <a:xfrm>
            <a:off x="381295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6C343-25CB-4801-BBF2-13FB870F9605}"/>
              </a:ext>
            </a:extLst>
          </p:cNvPr>
          <p:cNvSpPr/>
          <p:nvPr/>
        </p:nvSpPr>
        <p:spPr bwMode="auto">
          <a:xfrm>
            <a:off x="567207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7DDBFF4-73E5-45B8-AA87-395263781300}"/>
              </a:ext>
            </a:extLst>
          </p:cNvPr>
          <p:cNvSpPr/>
          <p:nvPr/>
        </p:nvSpPr>
        <p:spPr bwMode="auto">
          <a:xfrm>
            <a:off x="536221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065E1B-9E67-4F82-8C19-4E0C0B028CA2}"/>
              </a:ext>
            </a:extLst>
          </p:cNvPr>
          <p:cNvSpPr/>
          <p:nvPr/>
        </p:nvSpPr>
        <p:spPr bwMode="auto">
          <a:xfrm>
            <a:off x="4122810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683BEB-BED6-40C6-80E0-444B1B8EEA6D}"/>
              </a:ext>
            </a:extLst>
          </p:cNvPr>
          <p:cNvSpPr/>
          <p:nvPr/>
        </p:nvSpPr>
        <p:spPr bwMode="auto">
          <a:xfrm>
            <a:off x="4742514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9579E31-3346-4C08-B912-B4106693AB3D}"/>
              </a:ext>
            </a:extLst>
          </p:cNvPr>
          <p:cNvSpPr/>
          <p:nvPr/>
        </p:nvSpPr>
        <p:spPr bwMode="auto">
          <a:xfrm>
            <a:off x="4432662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25DB982-1028-446B-9BC9-E0164D556E64}"/>
              </a:ext>
            </a:extLst>
          </p:cNvPr>
          <p:cNvSpPr/>
          <p:nvPr/>
        </p:nvSpPr>
        <p:spPr bwMode="auto">
          <a:xfrm>
            <a:off x="5052366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08ED872-CD4D-48D4-AC05-FF740868D0E5}"/>
              </a:ext>
            </a:extLst>
          </p:cNvPr>
          <p:cNvSpPr/>
          <p:nvPr/>
        </p:nvSpPr>
        <p:spPr bwMode="auto">
          <a:xfrm>
            <a:off x="5983255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BB974A9-ED8A-4DC2-9292-AF4DBAAE96E1}"/>
              </a:ext>
            </a:extLst>
          </p:cNvPr>
          <p:cNvSpPr/>
          <p:nvPr/>
        </p:nvSpPr>
        <p:spPr bwMode="auto">
          <a:xfrm>
            <a:off x="6294440" y="596827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9AAEE-2260-4893-8B06-33E05D963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40147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9530D-C2B3-4293-9312-7A41A181A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/>
              <a:t>Skip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28518-9B87-48FE-B65B-E2BB6727506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74453" y="1195804"/>
            <a:ext cx="11438625" cy="4981159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922E9-8DE9-41B6-A06F-C6E65B741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66059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88F51-C2DA-4ECB-8885-BBA294A6D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/>
              <a:t>Skip Lists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7DBD68-7820-48E7-981C-C14821B4A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41211"/>
            <a:ext cx="6542858" cy="42738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person that is standing in the grass&#10;&#10;Description automatically generated">
            <a:extLst>
              <a:ext uri="{FF2B5EF4-FFF2-40B4-BE49-F238E27FC236}">
                <a16:creationId xmlns:a16="http://schemas.microsoft.com/office/drawing/2014/main" id="{C37E9DB1-7E13-4827-A807-E5AF63E7F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770" y="1439396"/>
            <a:ext cx="3066230" cy="397920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46F5F-4C8D-4A62-B8AB-01B02622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131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3189A1-AEC7-4A86-B349-EDF63B223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Vectori Alocați Dinamic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1CD980-28FC-4628-B283-6642C4A735A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AF724A-8D31-4ADC-B520-4FAEC8589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49064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9530D-C2B3-4293-9312-7A41A181A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/>
              <a:t>Skip list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B35056-8727-4698-94B8-0A139C1EB1F1}"/>
              </a:ext>
            </a:extLst>
          </p:cNvPr>
          <p:cNvSpPr/>
          <p:nvPr/>
        </p:nvSpPr>
        <p:spPr bwMode="auto">
          <a:xfrm>
            <a:off x="2721429" y="4881637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latin typeface="Arial" charset="0"/>
              </a:rPr>
              <a:t>1</a:t>
            </a:r>
            <a:endParaRPr lang="en-US" b="1" dirty="0"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08C34B-F075-4E3C-A97E-38D6CB8411E9}"/>
              </a:ext>
            </a:extLst>
          </p:cNvPr>
          <p:cNvSpPr/>
          <p:nvPr/>
        </p:nvSpPr>
        <p:spPr bwMode="auto">
          <a:xfrm>
            <a:off x="3409406" y="4881637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77F31B-9670-4501-A5E3-5BCA5123B457}"/>
              </a:ext>
            </a:extLst>
          </p:cNvPr>
          <p:cNvSpPr/>
          <p:nvPr/>
        </p:nvSpPr>
        <p:spPr bwMode="auto">
          <a:xfrm>
            <a:off x="4097384" y="4881637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latin typeface="Arial" charset="0"/>
              </a:rPr>
              <a:t>4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99130E-56FC-42DE-8D0B-1CD2BE37BD9D}"/>
              </a:ext>
            </a:extLst>
          </p:cNvPr>
          <p:cNvSpPr/>
          <p:nvPr/>
        </p:nvSpPr>
        <p:spPr bwMode="auto">
          <a:xfrm>
            <a:off x="4785362" y="4881637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9F79A7-EC5D-4FBC-AEDE-AB6B59E0E356}"/>
              </a:ext>
            </a:extLst>
          </p:cNvPr>
          <p:cNvSpPr/>
          <p:nvPr/>
        </p:nvSpPr>
        <p:spPr bwMode="auto">
          <a:xfrm>
            <a:off x="5473340" y="4881637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latin typeface="Arial" charset="0"/>
              </a:rPr>
              <a:t>8</a:t>
            </a:r>
            <a:endParaRPr lang="en-US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5DAEB-38EA-4867-A89E-E4A15F5EFEFC}"/>
              </a:ext>
            </a:extLst>
          </p:cNvPr>
          <p:cNvSpPr/>
          <p:nvPr/>
        </p:nvSpPr>
        <p:spPr bwMode="auto">
          <a:xfrm>
            <a:off x="6161318" y="4881637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latin typeface="Arial" charset="0"/>
              </a:rPr>
              <a:t>9</a:t>
            </a:r>
            <a:endParaRPr lang="en-US" b="1" dirty="0"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E7B3A3-58ED-4863-9A5B-6310B919A391}"/>
              </a:ext>
            </a:extLst>
          </p:cNvPr>
          <p:cNvSpPr/>
          <p:nvPr/>
        </p:nvSpPr>
        <p:spPr bwMode="auto">
          <a:xfrm>
            <a:off x="6849296" y="4881637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latin typeface="Arial" charset="0"/>
              </a:rPr>
              <a:t>11</a:t>
            </a:r>
            <a:endParaRPr lang="en-US" b="1" dirty="0"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E0F3F0-E38F-4534-A663-A23DE4F0177C}"/>
              </a:ext>
            </a:extLst>
          </p:cNvPr>
          <p:cNvSpPr/>
          <p:nvPr/>
        </p:nvSpPr>
        <p:spPr bwMode="auto">
          <a:xfrm>
            <a:off x="7537274" y="4881637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latin typeface="Arial" charset="0"/>
              </a:rPr>
              <a:t>12</a:t>
            </a:r>
            <a:endParaRPr lang="en-US" b="1" dirty="0"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FFC96C-E026-465C-A5A9-D7E0C8DC0A57}"/>
              </a:ext>
            </a:extLst>
          </p:cNvPr>
          <p:cNvSpPr/>
          <p:nvPr/>
        </p:nvSpPr>
        <p:spPr bwMode="auto">
          <a:xfrm>
            <a:off x="8225252" y="4881637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latin typeface="Arial" charset="0"/>
              </a:rPr>
              <a:t>14</a:t>
            </a:r>
            <a:endParaRPr lang="en-US" b="1" dirty="0"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14B3F6-E652-49A1-835F-1B720873C24E}"/>
              </a:ext>
            </a:extLst>
          </p:cNvPr>
          <p:cNvSpPr/>
          <p:nvPr/>
        </p:nvSpPr>
        <p:spPr bwMode="auto">
          <a:xfrm>
            <a:off x="8913230" y="4881637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latin typeface="Arial" charset="0"/>
              </a:rPr>
              <a:t>17</a:t>
            </a:r>
            <a:endParaRPr lang="en-US" b="1" dirty="0"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6721D1-2A61-4DC8-9BFC-AC3B2900731D}"/>
              </a:ext>
            </a:extLst>
          </p:cNvPr>
          <p:cNvSpPr/>
          <p:nvPr/>
        </p:nvSpPr>
        <p:spPr bwMode="auto">
          <a:xfrm>
            <a:off x="2033451" y="4881637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latin typeface="Arial" charset="0"/>
              </a:rPr>
              <a:t>-∞</a:t>
            </a:r>
            <a:endParaRPr lang="en-US" b="1" dirty="0"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C679BC3-4F18-41E1-95BE-DD23171E218C}"/>
              </a:ext>
            </a:extLst>
          </p:cNvPr>
          <p:cNvSpPr/>
          <p:nvPr/>
        </p:nvSpPr>
        <p:spPr bwMode="auto">
          <a:xfrm>
            <a:off x="9601208" y="4881637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latin typeface="Arial" charset="0"/>
              </a:rPr>
              <a:t>+∞</a:t>
            </a:r>
            <a:endParaRPr lang="en-US" b="1" dirty="0"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67B9E0-F9A1-4170-B913-DA59B16A1B70}"/>
              </a:ext>
            </a:extLst>
          </p:cNvPr>
          <p:cNvSpPr/>
          <p:nvPr/>
        </p:nvSpPr>
        <p:spPr bwMode="auto">
          <a:xfrm>
            <a:off x="2033451" y="4065435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latin typeface="Arial" charset="0"/>
              </a:rPr>
              <a:t>-∞</a:t>
            </a:r>
            <a:endParaRPr lang="en-US" b="1" dirty="0"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284B58-8CB8-4472-BC1B-11E077C216DF}"/>
              </a:ext>
            </a:extLst>
          </p:cNvPr>
          <p:cNvSpPr/>
          <p:nvPr/>
        </p:nvSpPr>
        <p:spPr bwMode="auto">
          <a:xfrm>
            <a:off x="3409406" y="4065435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F8128B-A727-4066-A091-DA67166B8E0D}"/>
              </a:ext>
            </a:extLst>
          </p:cNvPr>
          <p:cNvSpPr/>
          <p:nvPr/>
        </p:nvSpPr>
        <p:spPr bwMode="auto">
          <a:xfrm>
            <a:off x="4785362" y="4065435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D882CC-101C-45B1-9566-18252F53EA55}"/>
              </a:ext>
            </a:extLst>
          </p:cNvPr>
          <p:cNvSpPr/>
          <p:nvPr/>
        </p:nvSpPr>
        <p:spPr bwMode="auto">
          <a:xfrm>
            <a:off x="6161318" y="4065435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latin typeface="Arial" charset="0"/>
              </a:rPr>
              <a:t>9</a:t>
            </a:r>
            <a:endParaRPr lang="en-US" b="1" dirty="0">
              <a:latin typeface="Arial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D3ECDF-3041-4DDC-A612-69DDA37DF309}"/>
              </a:ext>
            </a:extLst>
          </p:cNvPr>
          <p:cNvSpPr/>
          <p:nvPr/>
        </p:nvSpPr>
        <p:spPr bwMode="auto">
          <a:xfrm>
            <a:off x="7537274" y="4065435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latin typeface="Arial" charset="0"/>
              </a:rPr>
              <a:t>12</a:t>
            </a:r>
            <a:endParaRPr lang="en-US" b="1" dirty="0">
              <a:latin typeface="Arial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90760D-6F62-4C3F-9A27-D6EAE6AED4AB}"/>
              </a:ext>
            </a:extLst>
          </p:cNvPr>
          <p:cNvSpPr/>
          <p:nvPr/>
        </p:nvSpPr>
        <p:spPr bwMode="auto">
          <a:xfrm>
            <a:off x="8913230" y="4065435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latin typeface="Arial" charset="0"/>
              </a:rPr>
              <a:t>17</a:t>
            </a:r>
            <a:endParaRPr lang="en-US" b="1" dirty="0">
              <a:latin typeface="Arial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3E6DB35-75BE-420E-955A-9C67B7F31864}"/>
              </a:ext>
            </a:extLst>
          </p:cNvPr>
          <p:cNvSpPr/>
          <p:nvPr/>
        </p:nvSpPr>
        <p:spPr bwMode="auto">
          <a:xfrm>
            <a:off x="9601208" y="4065435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latin typeface="Arial" charset="0"/>
              </a:rPr>
              <a:t>+∞</a:t>
            </a:r>
            <a:endParaRPr lang="en-US" b="1" dirty="0"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186D19-F541-45C1-90D4-32C7463B22CA}"/>
              </a:ext>
            </a:extLst>
          </p:cNvPr>
          <p:cNvSpPr/>
          <p:nvPr/>
        </p:nvSpPr>
        <p:spPr bwMode="auto">
          <a:xfrm>
            <a:off x="2033451" y="3249233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latin typeface="Arial" charset="0"/>
              </a:rPr>
              <a:t>-∞</a:t>
            </a:r>
            <a:endParaRPr lang="en-US" b="1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0B754A2-5DA4-4DAE-8F12-59FA50908882}"/>
              </a:ext>
            </a:extLst>
          </p:cNvPr>
          <p:cNvSpPr/>
          <p:nvPr/>
        </p:nvSpPr>
        <p:spPr bwMode="auto">
          <a:xfrm>
            <a:off x="4785362" y="3249233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202EF9A-B9DB-4827-847A-9A7E4957C079}"/>
              </a:ext>
            </a:extLst>
          </p:cNvPr>
          <p:cNvSpPr/>
          <p:nvPr/>
        </p:nvSpPr>
        <p:spPr bwMode="auto">
          <a:xfrm>
            <a:off x="7537274" y="3249233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latin typeface="Arial" charset="0"/>
              </a:rPr>
              <a:t>12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35A3431-0F3A-44E9-97A6-6265CD6A7650}"/>
              </a:ext>
            </a:extLst>
          </p:cNvPr>
          <p:cNvSpPr/>
          <p:nvPr/>
        </p:nvSpPr>
        <p:spPr bwMode="auto">
          <a:xfrm>
            <a:off x="9601208" y="3249233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latin typeface="Arial" charset="0"/>
              </a:rPr>
              <a:t>+∞</a:t>
            </a:r>
            <a:endParaRPr lang="en-US" b="1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E3AEDD1-8897-4D2E-ADAC-3BB499ACCA9E}"/>
              </a:ext>
            </a:extLst>
          </p:cNvPr>
          <p:cNvSpPr/>
          <p:nvPr/>
        </p:nvSpPr>
        <p:spPr bwMode="auto">
          <a:xfrm>
            <a:off x="2033451" y="2433031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latin typeface="Arial" charset="0"/>
              </a:rPr>
              <a:t>-∞</a:t>
            </a:r>
            <a:endParaRPr lang="en-US" b="1" dirty="0">
              <a:latin typeface="Arial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BC59B66-B999-4823-826A-87032F91ADB3}"/>
              </a:ext>
            </a:extLst>
          </p:cNvPr>
          <p:cNvSpPr/>
          <p:nvPr/>
        </p:nvSpPr>
        <p:spPr bwMode="auto">
          <a:xfrm>
            <a:off x="7537274" y="2433031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latin typeface="Arial" charset="0"/>
              </a:rPr>
              <a:t>12</a:t>
            </a:r>
            <a:endParaRPr lang="en-US" b="1" dirty="0"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21C6634-8295-44ED-BFB3-72415652864B}"/>
              </a:ext>
            </a:extLst>
          </p:cNvPr>
          <p:cNvSpPr/>
          <p:nvPr/>
        </p:nvSpPr>
        <p:spPr bwMode="auto">
          <a:xfrm>
            <a:off x="9601208" y="2433031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latin typeface="Arial" charset="0"/>
              </a:rPr>
              <a:t>+∞</a:t>
            </a:r>
            <a:endParaRPr lang="en-US" b="1" dirty="0">
              <a:latin typeface="Arial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8EF07EB-8BB5-4A06-844A-4AFEFEACBF1C}"/>
              </a:ext>
            </a:extLst>
          </p:cNvPr>
          <p:cNvCxnSpPr>
            <a:stCxn id="16" idx="3"/>
            <a:endCxn id="6" idx="1"/>
          </p:cNvCxnSpPr>
          <p:nvPr/>
        </p:nvCxnSpPr>
        <p:spPr bwMode="auto">
          <a:xfrm>
            <a:off x="2492239" y="5111031"/>
            <a:ext cx="229190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CF5FC49-5823-47DA-B424-A597094D6EB4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 bwMode="auto">
          <a:xfrm>
            <a:off x="3180218" y="5111031"/>
            <a:ext cx="229189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079DE28-2500-43D9-B968-DD446A4196D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 bwMode="auto">
          <a:xfrm>
            <a:off x="3868194" y="5111031"/>
            <a:ext cx="229190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197943E-3F5A-44D7-B36F-757E6789591B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 bwMode="auto">
          <a:xfrm>
            <a:off x="4556172" y="5111031"/>
            <a:ext cx="229190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84FA2F0-2517-4482-A2D7-B83C743A5061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 bwMode="auto">
          <a:xfrm>
            <a:off x="5244150" y="5111031"/>
            <a:ext cx="229190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7C9A8A4-4066-491E-83C9-AB1B2BE6327B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 bwMode="auto">
          <a:xfrm>
            <a:off x="5932128" y="5111031"/>
            <a:ext cx="229190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F4D5FCF-C1F4-4928-981F-E27277F66B38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 bwMode="auto">
          <a:xfrm>
            <a:off x="6620106" y="5111031"/>
            <a:ext cx="229190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08A015F-13D2-4B92-8044-9A5F13B33F3C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 bwMode="auto">
          <a:xfrm>
            <a:off x="7308084" y="5111031"/>
            <a:ext cx="229190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33FD3DB-36C6-4488-B7DA-33B6E85177B7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 bwMode="auto">
          <a:xfrm>
            <a:off x="7996062" y="5111031"/>
            <a:ext cx="229190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B639E90-3867-47FA-AEB6-8CE45DEC187A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 bwMode="auto">
          <a:xfrm>
            <a:off x="8684040" y="5111031"/>
            <a:ext cx="229190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B03B27F-09CE-48FF-9A01-A9F9F54BAAA8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 bwMode="auto">
          <a:xfrm>
            <a:off x="9372018" y="5111031"/>
            <a:ext cx="229190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AE3363D-B666-468C-90ED-C13F934DCF3E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 bwMode="auto">
          <a:xfrm flipH="1">
            <a:off x="3868194" y="4294829"/>
            <a:ext cx="917168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77B83AF-193E-4A21-ADA5-1C49070C89B3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 bwMode="auto">
          <a:xfrm>
            <a:off x="5244150" y="4294829"/>
            <a:ext cx="917168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30BA2D5-9FBD-45A3-9A7E-416D2E282C58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 bwMode="auto">
          <a:xfrm>
            <a:off x="2492240" y="4294829"/>
            <a:ext cx="917167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992C578-5A6C-40F7-9A10-AE306CE62842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 bwMode="auto">
          <a:xfrm>
            <a:off x="6620106" y="4294829"/>
            <a:ext cx="917168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840BE86-2F7D-4CFB-AB73-DA6EAEE1E8BA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 bwMode="auto">
          <a:xfrm>
            <a:off x="7996062" y="4294829"/>
            <a:ext cx="917168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0CB472-E369-4D81-BB46-860F611807BB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 bwMode="auto">
          <a:xfrm>
            <a:off x="9372018" y="4294829"/>
            <a:ext cx="229190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F38C9CF-C7A4-4CB8-82B1-4F9D3BAA3D25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 bwMode="auto">
          <a:xfrm>
            <a:off x="2492240" y="3478627"/>
            <a:ext cx="2293123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C08C291-92DD-46C5-92E5-D450F7B206B8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 bwMode="auto">
          <a:xfrm>
            <a:off x="5244150" y="3478627"/>
            <a:ext cx="2293124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D771D31-C66B-4CBB-9914-9B0AB5E80293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 bwMode="auto">
          <a:xfrm>
            <a:off x="7996062" y="3478627"/>
            <a:ext cx="1605146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B8DB5B17-EE05-4200-B796-D389A97C629B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 bwMode="auto">
          <a:xfrm>
            <a:off x="2492240" y="2662425"/>
            <a:ext cx="5045035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9575C32-BF54-4DDE-8E8B-6E7B80F84756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 bwMode="auto">
          <a:xfrm>
            <a:off x="7996062" y="2662425"/>
            <a:ext cx="1605146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F2C3D944-4768-4170-9F32-EFA6B7A8049F}"/>
                  </a:ext>
                </a:extLst>
              </p:cNvPr>
              <p:cNvSpPr/>
              <p:nvPr/>
            </p:nvSpPr>
            <p:spPr>
              <a:xfrm>
                <a:off x="1526561" y="4872409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1100" b="1" dirty="0">
                  <a:latin typeface="Arial" charset="0"/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F2C3D944-4768-4170-9F32-EFA6B7A804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561" y="4872409"/>
                <a:ext cx="591764" cy="461665"/>
              </a:xfrm>
              <a:prstGeom prst="rect">
                <a:avLst/>
              </a:prstGeom>
              <a:blipFill>
                <a:blip r:embed="rId2"/>
                <a:stretch>
                  <a:fillRect l="-2062" b="-526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69E371A-A4B8-413B-AD8C-DCCFF68CE12F}"/>
                  </a:ext>
                </a:extLst>
              </p:cNvPr>
              <p:cNvSpPr/>
              <p:nvPr/>
            </p:nvSpPr>
            <p:spPr>
              <a:xfrm>
                <a:off x="1489998" y="4058104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100" b="1" dirty="0">
                  <a:latin typeface="Arial" charset="0"/>
                </a:endParaRPr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69E371A-A4B8-413B-AD8C-DCCFF68CE1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998" y="4058104"/>
                <a:ext cx="591764" cy="461665"/>
              </a:xfrm>
              <a:prstGeom prst="rect">
                <a:avLst/>
              </a:prstGeom>
              <a:blipFill>
                <a:blip r:embed="rId3"/>
                <a:stretch>
                  <a:fillRect l="-2062" b="-533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3F4165B2-36C4-484D-8906-7F8D6763416E}"/>
                  </a:ext>
                </a:extLst>
              </p:cNvPr>
              <p:cNvSpPr/>
              <p:nvPr/>
            </p:nvSpPr>
            <p:spPr>
              <a:xfrm>
                <a:off x="1490498" y="3255586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100" b="1" dirty="0">
                  <a:latin typeface="Arial" charset="0"/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3F4165B2-36C4-484D-8906-7F8D676341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0498" y="3255586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 l="-3093" b="-526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4AA2B95A-F7E6-4775-9BAB-9D06417C7280}"/>
                  </a:ext>
                </a:extLst>
              </p:cNvPr>
              <p:cNvSpPr/>
              <p:nvPr/>
            </p:nvSpPr>
            <p:spPr>
              <a:xfrm>
                <a:off x="1490658" y="2415146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1100" b="1" dirty="0">
                  <a:latin typeface="Arial" charset="0"/>
                </a:endParaRPr>
              </a:p>
            </p:txBody>
          </p:sp>
        </mc:Choice>
        <mc:Fallback xmlns="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4AA2B95A-F7E6-4775-9BAB-9D06417C72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0658" y="2415146"/>
                <a:ext cx="591764" cy="461665"/>
              </a:xfrm>
              <a:prstGeom prst="rect">
                <a:avLst/>
              </a:prstGeom>
              <a:blipFill>
                <a:blip r:embed="rId5"/>
                <a:stretch>
                  <a:fillRect l="-3093" b="-526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6E542-E8C8-4418-A0C7-80DE59CE8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70931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160E4-3608-4552-968C-53CD7EC03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/>
              <a:t>Skip list - search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8DC33F-D883-4176-8E80-D42C2E847D39}"/>
              </a:ext>
            </a:extLst>
          </p:cNvPr>
          <p:cNvSpPr/>
          <p:nvPr/>
        </p:nvSpPr>
        <p:spPr>
          <a:xfrm>
            <a:off x="1838326" y="2006305"/>
            <a:ext cx="840740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(i = top; i &gt;= 0; i--) {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//Li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searchValue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&gt; iterator-&gt;next-&gt;value) {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	iterator = iterator-&gt;next;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searchValue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== iterator-&gt;value)</a:t>
            </a:r>
          </a:p>
          <a:p>
            <a:pPr lvl="1"/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iterator;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iterator = iterator-&gt;down;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50D60C-9AEA-4B3F-A4AF-912FED3A6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5218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F775A-CE02-453B-B632-910A6F132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/>
              <a:t>Skip list - remove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4AE17-0AF7-49D7-B53A-60F5B8B6E9EB}"/>
              </a:ext>
            </a:extLst>
          </p:cNvPr>
          <p:cNvSpPr/>
          <p:nvPr/>
        </p:nvSpPr>
        <p:spPr>
          <a:xfrm>
            <a:off x="2446866" y="3304728"/>
            <a:ext cx="673576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search(node);</a:t>
            </a:r>
          </a:p>
          <a:p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removeFromAllLevels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(node);</a:t>
            </a:r>
            <a:endParaRPr lang="en-US" sz="32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1ACA1-A640-4DDB-A8D1-0CC09C96A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52681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88ACA-832E-46AC-9E12-78DEA388F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/>
              <a:t>Skip list - insert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A598EA-714C-4F76-9941-69EE0133A146}"/>
              </a:ext>
            </a:extLst>
          </p:cNvPr>
          <p:cNvSpPr/>
          <p:nvPr/>
        </p:nvSpPr>
        <p:spPr>
          <a:xfrm>
            <a:off x="2489200" y="2090172"/>
            <a:ext cx="69342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search(node);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insert(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-&gt;next, node, L0);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i = 1;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(random % 2 != 0)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	insert(node, Li)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	i++;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1C1EA-1CF7-4FE7-9E47-C85016547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02308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83C9A-31B0-4A4C-A224-FBB1593A1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/>
              <a:t>Skip list complexities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79DB8EC-1E1E-498D-99B7-D82C3BFAB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346413"/>
              </p:ext>
            </p:extLst>
          </p:nvPr>
        </p:nvGraphicFramePr>
        <p:xfrm>
          <a:off x="2018347" y="1368955"/>
          <a:ext cx="8155306" cy="4773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435">
                  <a:extLst>
                    <a:ext uri="{9D8B030D-6E8A-4147-A177-3AD203B41FA5}">
                      <a16:colId xmlns:a16="http://schemas.microsoft.com/office/drawing/2014/main" val="3715058520"/>
                    </a:ext>
                  </a:extLst>
                </a:gridCol>
                <a:gridCol w="1697885">
                  <a:extLst>
                    <a:ext uri="{9D8B030D-6E8A-4147-A177-3AD203B41FA5}">
                      <a16:colId xmlns:a16="http://schemas.microsoft.com/office/drawing/2014/main" val="1641219711"/>
                    </a:ext>
                  </a:extLst>
                </a:gridCol>
                <a:gridCol w="1964266">
                  <a:extLst>
                    <a:ext uri="{9D8B030D-6E8A-4147-A177-3AD203B41FA5}">
                      <a16:colId xmlns:a16="http://schemas.microsoft.com/office/drawing/2014/main" val="3526029649"/>
                    </a:ext>
                  </a:extLst>
                </a:gridCol>
                <a:gridCol w="1774720">
                  <a:extLst>
                    <a:ext uri="{9D8B030D-6E8A-4147-A177-3AD203B41FA5}">
                      <a16:colId xmlns:a16="http://schemas.microsoft.com/office/drawing/2014/main" val="4081891454"/>
                    </a:ext>
                  </a:extLst>
                </a:gridCol>
              </a:tblGrid>
              <a:tr h="592614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>
                          <a:solidFill>
                            <a:schemeClr val="tx2"/>
                          </a:solidFill>
                        </a:rPr>
                        <a:t>Vector</a:t>
                      </a:r>
                      <a:endParaRPr lang="en-US" sz="2400" b="1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Listă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Skip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55418"/>
                  </a:ext>
                </a:extLst>
              </a:tr>
              <a:tr h="592614">
                <a:tc>
                  <a:txBody>
                    <a:bodyPr/>
                    <a:lstStyle/>
                    <a:p>
                      <a:r>
                        <a:rPr lang="ro-RO" sz="2400" b="1"/>
                        <a:t>Complexitate acces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O(1)</a:t>
                      </a:r>
                      <a:endParaRPr lang="en-US" sz="2400" b="1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O(N)</a:t>
                      </a:r>
                      <a:endParaRPr lang="en-US" sz="2400" b="1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O(log2(N))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347750"/>
                  </a:ext>
                </a:extLst>
              </a:tr>
              <a:tr h="592614">
                <a:tc>
                  <a:txBody>
                    <a:bodyPr/>
                    <a:lstStyle/>
                    <a:p>
                      <a:r>
                        <a:rPr lang="ro-RO" sz="2400" b="1"/>
                        <a:t>Complexitate inserție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O(N)</a:t>
                      </a:r>
                      <a:endParaRPr lang="en-US" sz="2400" b="1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O(N)</a:t>
                      </a:r>
                      <a:endParaRPr lang="en-US" sz="2400" b="1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O(log2(N))</a:t>
                      </a:r>
                    </a:p>
                    <a:p>
                      <a:endParaRPr lang="en-US" sz="2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32940"/>
                  </a:ext>
                </a:extLst>
              </a:tr>
              <a:tr h="592614">
                <a:tc>
                  <a:txBody>
                    <a:bodyPr/>
                    <a:lstStyle/>
                    <a:p>
                      <a:r>
                        <a:rPr lang="ro-RO" sz="2400" b="1"/>
                        <a:t>Complexitate inserție capete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O(N)/O(1)</a:t>
                      </a:r>
                      <a:endParaRPr lang="en-US" sz="2400" b="1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O(1)</a:t>
                      </a:r>
                      <a:endParaRPr lang="en-US" sz="24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O(log2(N))</a:t>
                      </a:r>
                    </a:p>
                    <a:p>
                      <a:endParaRPr lang="en-US" sz="2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01892"/>
                  </a:ext>
                </a:extLst>
              </a:tr>
              <a:tr h="296307">
                <a:tc>
                  <a:txBody>
                    <a:bodyPr/>
                    <a:lstStyle/>
                    <a:p>
                      <a:r>
                        <a:rPr lang="ro-RO" sz="2400" b="1"/>
                        <a:t>Complexitate ștergere 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O(N)</a:t>
                      </a:r>
                      <a:endParaRPr lang="en-US" sz="2400" b="1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O(N)</a:t>
                      </a:r>
                      <a:endParaRPr lang="en-US" sz="2400" b="1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O(log2(N))</a:t>
                      </a:r>
                    </a:p>
                    <a:p>
                      <a:endParaRPr lang="en-US" sz="2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777052"/>
                  </a:ext>
                </a:extLst>
              </a:tr>
              <a:tr h="888921">
                <a:tc>
                  <a:txBody>
                    <a:bodyPr/>
                    <a:lstStyle/>
                    <a:p>
                      <a:r>
                        <a:rPr lang="ro-RO" sz="2400" b="1" dirty="0"/>
                        <a:t>Complexitate ștergere capete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O(N)/O(1)</a:t>
                      </a:r>
                      <a:endParaRPr lang="en-US" sz="2400" b="1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O(1)</a:t>
                      </a:r>
                      <a:endParaRPr lang="en-US" sz="24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O(log2(N))</a:t>
                      </a:r>
                    </a:p>
                    <a:p>
                      <a:endParaRPr lang="en-US" sz="2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63555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9ADC1D-4B6C-4132-B7AB-02316BCE1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28922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7C1FB-84F1-49A3-8F25-733ECD791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Bloom </a:t>
            </a:r>
            <a:r>
              <a:rPr lang="ro-RO" dirty="0" err="1"/>
              <a:t>Filters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A6412-247E-4A50-991E-9A9F4A2E8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00172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7C1FB-84F1-49A3-8F25-733ECD791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Bloom </a:t>
            </a:r>
            <a:r>
              <a:rPr lang="ro-RO" dirty="0" err="1"/>
              <a:t>Filters</a:t>
            </a:r>
            <a:endParaRPr lang="en-US" dirty="0"/>
          </a:p>
        </p:txBody>
      </p:sp>
      <p:pic>
        <p:nvPicPr>
          <p:cNvPr id="5" name="Picture 4" descr="A close up of a newspaper&#10;&#10;Description automatically generated">
            <a:extLst>
              <a:ext uri="{FF2B5EF4-FFF2-40B4-BE49-F238E27FC236}">
                <a16:creationId xmlns:a16="http://schemas.microsoft.com/office/drawing/2014/main" id="{F3FC4289-B139-470E-AC51-A2D3FCCFF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325" y="1398258"/>
            <a:ext cx="8515350" cy="4837443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4BDECE-9836-4EE2-811A-4FEE68A7A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80167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ED6AF-05E9-4450-BA98-C99D43568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 err="1"/>
              <a:t>Silly</a:t>
            </a:r>
            <a:r>
              <a:rPr lang="ro-RO" dirty="0"/>
              <a:t> Bloom </a:t>
            </a:r>
            <a:r>
              <a:rPr lang="ro-RO" dirty="0" err="1"/>
              <a:t>Filters</a:t>
            </a:r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410A42B-1B53-4975-9EC5-7CA8DCAA75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974035"/>
              </p:ext>
            </p:extLst>
          </p:nvPr>
        </p:nvGraphicFramePr>
        <p:xfrm>
          <a:off x="3914116" y="1828800"/>
          <a:ext cx="4028791" cy="3200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3779">
                  <a:extLst>
                    <a:ext uri="{9D8B030D-6E8A-4147-A177-3AD203B41FA5}">
                      <a16:colId xmlns:a16="http://schemas.microsoft.com/office/drawing/2014/main" val="4279948223"/>
                    </a:ext>
                  </a:extLst>
                </a:gridCol>
                <a:gridCol w="2202217">
                  <a:extLst>
                    <a:ext uri="{9D8B030D-6E8A-4147-A177-3AD203B41FA5}">
                      <a16:colId xmlns:a16="http://schemas.microsoft.com/office/drawing/2014/main" val="2309520716"/>
                    </a:ext>
                  </a:extLst>
                </a:gridCol>
                <a:gridCol w="642795">
                  <a:extLst>
                    <a:ext uri="{9D8B030D-6E8A-4147-A177-3AD203B41FA5}">
                      <a16:colId xmlns:a16="http://schemas.microsoft.com/office/drawing/2014/main" val="3898019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o-RO" sz="2400" b="1" kern="12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o-RO" sz="2400" b="1" kern="1200" dirty="0">
                          <a:solidFill>
                            <a:schemeClr val="tx1"/>
                          </a:solidFill>
                        </a:rPr>
                        <a:t>0000_0101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2400" b="1" kern="1200" dirty="0">
                          <a:solidFill>
                            <a:schemeClr val="tx1"/>
                          </a:solidFill>
                        </a:rPr>
                        <a:t>OR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272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o-RO" sz="2400" b="1" kern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o-RO" sz="2400" b="1" kern="1200" dirty="0">
                          <a:solidFill>
                            <a:schemeClr val="tx1"/>
                          </a:solidFill>
                        </a:rPr>
                        <a:t>0000_0001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2400" b="1" kern="1200" dirty="0">
                          <a:solidFill>
                            <a:schemeClr val="tx1"/>
                          </a:solidFill>
                        </a:rPr>
                        <a:t>OR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415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o-RO" sz="2400" b="1" kern="12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o-RO" sz="2400" b="1" kern="1200" dirty="0">
                          <a:solidFill>
                            <a:schemeClr val="tx1"/>
                          </a:solidFill>
                        </a:rPr>
                        <a:t>0000_0011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2400" b="1" kern="1200" dirty="0">
                          <a:solidFill>
                            <a:schemeClr val="tx1"/>
                          </a:solidFill>
                        </a:rPr>
                        <a:t>OR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48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o-RO" sz="2400" b="1" kern="120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o-RO" sz="2400" b="1" kern="1200" dirty="0">
                          <a:solidFill>
                            <a:schemeClr val="tx1"/>
                          </a:solidFill>
                        </a:rPr>
                        <a:t>0010_0000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2400" b="1" kern="1200" dirty="0">
                          <a:solidFill>
                            <a:schemeClr val="tx1"/>
                          </a:solidFill>
                        </a:rPr>
                        <a:t>OR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90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2400" b="1" kern="1200" dirty="0">
                          <a:solidFill>
                            <a:schemeClr val="tx1"/>
                          </a:solidFill>
                        </a:rPr>
                        <a:t>33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2400" b="1" kern="1200" dirty="0">
                          <a:solidFill>
                            <a:schemeClr val="tx1"/>
                          </a:solidFill>
                        </a:rPr>
                        <a:t>0010_0001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114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24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2400" b="1" kern="1200" dirty="0">
                          <a:solidFill>
                            <a:schemeClr val="tx1"/>
                          </a:solidFill>
                        </a:rPr>
                        <a:t>=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326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2400" b="1" kern="1200" dirty="0">
                          <a:solidFill>
                            <a:schemeClr val="tx1"/>
                          </a:solidFill>
                        </a:rPr>
                        <a:t>????_????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830464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A7448-FD90-4F77-9A1C-496C38E96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74877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ED6AF-05E9-4450-BA98-C99D43568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 err="1"/>
              <a:t>Silly</a:t>
            </a:r>
            <a:r>
              <a:rPr lang="ro-RO" dirty="0"/>
              <a:t> Bloom </a:t>
            </a:r>
            <a:r>
              <a:rPr lang="ro-RO" dirty="0" err="1"/>
              <a:t>Filters</a:t>
            </a:r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410A42B-1B53-4975-9EC5-7CA8DCAA75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224323"/>
              </p:ext>
            </p:extLst>
          </p:nvPr>
        </p:nvGraphicFramePr>
        <p:xfrm>
          <a:off x="3914116" y="1828800"/>
          <a:ext cx="4028791" cy="3200400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1183779">
                  <a:extLst>
                    <a:ext uri="{9D8B030D-6E8A-4147-A177-3AD203B41FA5}">
                      <a16:colId xmlns:a16="http://schemas.microsoft.com/office/drawing/2014/main" val="4279948223"/>
                    </a:ext>
                  </a:extLst>
                </a:gridCol>
                <a:gridCol w="2202217">
                  <a:extLst>
                    <a:ext uri="{9D8B030D-6E8A-4147-A177-3AD203B41FA5}">
                      <a16:colId xmlns:a16="http://schemas.microsoft.com/office/drawing/2014/main" val="2309520716"/>
                    </a:ext>
                  </a:extLst>
                </a:gridCol>
                <a:gridCol w="642795">
                  <a:extLst>
                    <a:ext uri="{9D8B030D-6E8A-4147-A177-3AD203B41FA5}">
                      <a16:colId xmlns:a16="http://schemas.microsoft.com/office/drawing/2014/main" val="3898019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5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0000_0101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3272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1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0000_0001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415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3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0000_0011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948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32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0010_0000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290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33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0010_0001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5114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400" b="1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=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1326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 err="1">
                          <a:solidFill>
                            <a:srgbClr val="0070C0"/>
                          </a:solidFill>
                        </a:rPr>
                        <a:t>Rez</a:t>
                      </a:r>
                      <a:endParaRPr lang="en-US" sz="24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0010_0111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7830464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58F68-9A3C-4DD6-ACFD-93EA7533A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4906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ED6AF-05E9-4450-BA98-C99D43568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 err="1"/>
              <a:t>Silly</a:t>
            </a:r>
            <a:r>
              <a:rPr lang="ro-RO" dirty="0"/>
              <a:t> Bloom </a:t>
            </a:r>
            <a:r>
              <a:rPr lang="ro-RO" dirty="0" err="1"/>
              <a:t>Filters</a:t>
            </a:r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410A42B-1B53-4975-9EC5-7CA8DCAA758B}"/>
              </a:ext>
            </a:extLst>
          </p:cNvPr>
          <p:cNvGraphicFramePr>
            <a:graphicFrameLocks noGrp="1"/>
          </p:cNvGraphicFramePr>
          <p:nvPr/>
        </p:nvGraphicFramePr>
        <p:xfrm>
          <a:off x="3914116" y="1828800"/>
          <a:ext cx="4348143" cy="3200400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1277614">
                  <a:extLst>
                    <a:ext uri="{9D8B030D-6E8A-4147-A177-3AD203B41FA5}">
                      <a16:colId xmlns:a16="http://schemas.microsoft.com/office/drawing/2014/main" val="4279948223"/>
                    </a:ext>
                  </a:extLst>
                </a:gridCol>
                <a:gridCol w="1949300">
                  <a:extLst>
                    <a:ext uri="{9D8B030D-6E8A-4147-A177-3AD203B41FA5}">
                      <a16:colId xmlns:a16="http://schemas.microsoft.com/office/drawing/2014/main" val="2309520716"/>
                    </a:ext>
                  </a:extLst>
                </a:gridCol>
                <a:gridCol w="1121229">
                  <a:extLst>
                    <a:ext uri="{9D8B030D-6E8A-4147-A177-3AD203B41FA5}">
                      <a16:colId xmlns:a16="http://schemas.microsoft.com/office/drawing/2014/main" val="3898019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 err="1">
                          <a:solidFill>
                            <a:srgbClr val="0070C0"/>
                          </a:solidFill>
                        </a:rPr>
                        <a:t>Rez</a:t>
                      </a:r>
                      <a:endParaRPr lang="en-US" sz="24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0010_0111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AND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3272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Număr 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inițial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415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=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948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??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????_????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290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5114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400" b="1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1326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7830464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B5FD3-3559-4187-9FFE-06FD0A959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168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3189A1-AEC7-4A86-B349-EDF63B223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Vectori Alocați Dinamic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1CD980-28FC-4628-B283-6642C4A735A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O mărime de start – poate fi și un element.</a:t>
            </a:r>
          </a:p>
          <a:p>
            <a:r>
              <a:rPr lang="ro-RO" dirty="0"/>
              <a:t>Când vectorul este plin și se încearcă un insert, se dublează dimensiunea sa.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5" name="Table 43">
            <a:extLst>
              <a:ext uri="{FF2B5EF4-FFF2-40B4-BE49-F238E27FC236}">
                <a16:creationId xmlns:a16="http://schemas.microsoft.com/office/drawing/2014/main" id="{D6A53A25-28DC-4262-8B12-918CB2E651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553324"/>
              </p:ext>
            </p:extLst>
          </p:nvPr>
        </p:nvGraphicFramePr>
        <p:xfrm>
          <a:off x="2614856" y="3429000"/>
          <a:ext cx="16008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213">
                  <a:extLst>
                    <a:ext uri="{9D8B030D-6E8A-4147-A177-3AD203B41FA5}">
                      <a16:colId xmlns:a16="http://schemas.microsoft.com/office/drawing/2014/main" val="4054979088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702103035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411231859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2747132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83143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7F43F51-F2A4-4F77-82F7-5D9D4DD210E2}"/>
              </a:ext>
            </a:extLst>
          </p:cNvPr>
          <p:cNvSpPr txBox="1"/>
          <p:nvPr/>
        </p:nvSpPr>
        <p:spPr>
          <a:xfrm>
            <a:off x="2851758" y="3990339"/>
            <a:ext cx="1737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err="1"/>
              <a:t>push</a:t>
            </a:r>
            <a:r>
              <a:rPr lang="ro-RO" sz="2400"/>
              <a:t>( </a:t>
            </a:r>
            <a:r>
              <a:rPr lang="en-US" sz="2400"/>
              <a:t> </a:t>
            </a:r>
            <a:r>
              <a:rPr lang="ro-RO" sz="2400"/>
              <a:t>      )</a:t>
            </a:r>
            <a:endParaRPr lang="en-US" sz="2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7FB040-08E0-4C97-95B2-857A2389274A}"/>
              </a:ext>
            </a:extLst>
          </p:cNvPr>
          <p:cNvSpPr/>
          <p:nvPr/>
        </p:nvSpPr>
        <p:spPr bwMode="auto">
          <a:xfrm>
            <a:off x="3832037" y="4042727"/>
            <a:ext cx="383671" cy="40927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8" name="Table 43">
            <a:extLst>
              <a:ext uri="{FF2B5EF4-FFF2-40B4-BE49-F238E27FC236}">
                <a16:creationId xmlns:a16="http://schemas.microsoft.com/office/drawing/2014/main" id="{FBDF8DBE-F9FC-4467-9EA6-35AEE2972D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211791"/>
              </p:ext>
            </p:extLst>
          </p:nvPr>
        </p:nvGraphicFramePr>
        <p:xfrm>
          <a:off x="2614856" y="4851430"/>
          <a:ext cx="16008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213">
                  <a:extLst>
                    <a:ext uri="{9D8B030D-6E8A-4147-A177-3AD203B41FA5}">
                      <a16:colId xmlns:a16="http://schemas.microsoft.com/office/drawing/2014/main" val="4054979088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702103035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411231859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2747132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831433"/>
                  </a:ext>
                </a:extLst>
              </a:tr>
            </a:tbl>
          </a:graphicData>
        </a:graphic>
      </p:graphicFrame>
      <p:graphicFrame>
        <p:nvGraphicFramePr>
          <p:cNvPr id="9" name="Table 43">
            <a:extLst>
              <a:ext uri="{FF2B5EF4-FFF2-40B4-BE49-F238E27FC236}">
                <a16:creationId xmlns:a16="http://schemas.microsoft.com/office/drawing/2014/main" id="{A41ED75B-64D8-43AF-8460-FA4A881982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714592"/>
              </p:ext>
            </p:extLst>
          </p:nvPr>
        </p:nvGraphicFramePr>
        <p:xfrm>
          <a:off x="4215708" y="4851430"/>
          <a:ext cx="16008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213">
                  <a:extLst>
                    <a:ext uri="{9D8B030D-6E8A-4147-A177-3AD203B41FA5}">
                      <a16:colId xmlns:a16="http://schemas.microsoft.com/office/drawing/2014/main" val="4054979088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702103035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411231859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2747132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831433"/>
                  </a:ext>
                </a:extLst>
              </a:tr>
            </a:tbl>
          </a:graphicData>
        </a:graphic>
      </p:graphicFrame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B60155C-478E-4A44-B96C-9A0BC276C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82777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ED6AF-05E9-4450-BA98-C99D43568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 err="1"/>
              <a:t>Silly</a:t>
            </a:r>
            <a:r>
              <a:rPr lang="ro-RO" dirty="0"/>
              <a:t> Bloom </a:t>
            </a:r>
            <a:r>
              <a:rPr lang="ro-RO" dirty="0" err="1"/>
              <a:t>Filters</a:t>
            </a:r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410A42B-1B53-4975-9EC5-7CA8DCAA758B}"/>
              </a:ext>
            </a:extLst>
          </p:cNvPr>
          <p:cNvGraphicFramePr>
            <a:graphicFrameLocks noGrp="1"/>
          </p:cNvGraphicFramePr>
          <p:nvPr/>
        </p:nvGraphicFramePr>
        <p:xfrm>
          <a:off x="3914116" y="1828800"/>
          <a:ext cx="4028791" cy="3200400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1183779">
                  <a:extLst>
                    <a:ext uri="{9D8B030D-6E8A-4147-A177-3AD203B41FA5}">
                      <a16:colId xmlns:a16="http://schemas.microsoft.com/office/drawing/2014/main" val="4279948223"/>
                    </a:ext>
                  </a:extLst>
                </a:gridCol>
                <a:gridCol w="1879849">
                  <a:extLst>
                    <a:ext uri="{9D8B030D-6E8A-4147-A177-3AD203B41FA5}">
                      <a16:colId xmlns:a16="http://schemas.microsoft.com/office/drawing/2014/main" val="2309520716"/>
                    </a:ext>
                  </a:extLst>
                </a:gridCol>
                <a:gridCol w="965163">
                  <a:extLst>
                    <a:ext uri="{9D8B030D-6E8A-4147-A177-3AD203B41FA5}">
                      <a16:colId xmlns:a16="http://schemas.microsoft.com/office/drawing/2014/main" val="3898019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 err="1">
                          <a:solidFill>
                            <a:srgbClr val="0070C0"/>
                          </a:solidFill>
                        </a:rPr>
                        <a:t>Rez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0010_0111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AND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3272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1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0000_0001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415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=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948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1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0000_0001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290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5114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400" b="1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1326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7830464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AB658-C282-4320-9EAB-6C8157B4A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900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ED6AF-05E9-4450-BA98-C99D43568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 err="1"/>
              <a:t>Silly</a:t>
            </a:r>
            <a:r>
              <a:rPr lang="ro-RO" dirty="0"/>
              <a:t> Bloom </a:t>
            </a:r>
            <a:r>
              <a:rPr lang="ro-RO" dirty="0" err="1"/>
              <a:t>Filters</a:t>
            </a:r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410A42B-1B53-4975-9EC5-7CA8DCAA758B}"/>
              </a:ext>
            </a:extLst>
          </p:cNvPr>
          <p:cNvGraphicFramePr>
            <a:graphicFrameLocks noGrp="1"/>
          </p:cNvGraphicFramePr>
          <p:nvPr/>
        </p:nvGraphicFramePr>
        <p:xfrm>
          <a:off x="3914116" y="1828800"/>
          <a:ext cx="4028791" cy="3200400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1183779">
                  <a:extLst>
                    <a:ext uri="{9D8B030D-6E8A-4147-A177-3AD203B41FA5}">
                      <a16:colId xmlns:a16="http://schemas.microsoft.com/office/drawing/2014/main" val="4279948223"/>
                    </a:ext>
                  </a:extLst>
                </a:gridCol>
                <a:gridCol w="1781877">
                  <a:extLst>
                    <a:ext uri="{9D8B030D-6E8A-4147-A177-3AD203B41FA5}">
                      <a16:colId xmlns:a16="http://schemas.microsoft.com/office/drawing/2014/main" val="2309520716"/>
                    </a:ext>
                  </a:extLst>
                </a:gridCol>
                <a:gridCol w="1063135">
                  <a:extLst>
                    <a:ext uri="{9D8B030D-6E8A-4147-A177-3AD203B41FA5}">
                      <a16:colId xmlns:a16="http://schemas.microsoft.com/office/drawing/2014/main" val="3898019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 err="1">
                          <a:solidFill>
                            <a:srgbClr val="0070C0"/>
                          </a:solidFill>
                        </a:rPr>
                        <a:t>Rez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0010_0111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AND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3272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5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0000_0101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415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=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948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5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0000_0101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290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5114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400" b="1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1326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7830464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69467C-6DC2-4DFF-BB69-C2DC8D0C4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9958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ED6AF-05E9-4450-BA98-C99D43568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 err="1"/>
              <a:t>Silly</a:t>
            </a:r>
            <a:r>
              <a:rPr lang="ro-RO" dirty="0"/>
              <a:t> Bloom </a:t>
            </a:r>
            <a:r>
              <a:rPr lang="ro-RO" dirty="0" err="1"/>
              <a:t>Filters</a:t>
            </a:r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410A42B-1B53-4975-9EC5-7CA8DCAA758B}"/>
              </a:ext>
            </a:extLst>
          </p:cNvPr>
          <p:cNvGraphicFramePr>
            <a:graphicFrameLocks noGrp="1"/>
          </p:cNvGraphicFramePr>
          <p:nvPr/>
        </p:nvGraphicFramePr>
        <p:xfrm>
          <a:off x="3914116" y="1828800"/>
          <a:ext cx="4028791" cy="3200400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1183779">
                  <a:extLst>
                    <a:ext uri="{9D8B030D-6E8A-4147-A177-3AD203B41FA5}">
                      <a16:colId xmlns:a16="http://schemas.microsoft.com/office/drawing/2014/main" val="4279948223"/>
                    </a:ext>
                  </a:extLst>
                </a:gridCol>
                <a:gridCol w="1770992">
                  <a:extLst>
                    <a:ext uri="{9D8B030D-6E8A-4147-A177-3AD203B41FA5}">
                      <a16:colId xmlns:a16="http://schemas.microsoft.com/office/drawing/2014/main" val="2309520716"/>
                    </a:ext>
                  </a:extLst>
                </a:gridCol>
                <a:gridCol w="1074020">
                  <a:extLst>
                    <a:ext uri="{9D8B030D-6E8A-4147-A177-3AD203B41FA5}">
                      <a16:colId xmlns:a16="http://schemas.microsoft.com/office/drawing/2014/main" val="3898019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 err="1">
                          <a:solidFill>
                            <a:srgbClr val="0070C0"/>
                          </a:solidFill>
                        </a:rPr>
                        <a:t>Rez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0010_0111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AND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3272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33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0010_0001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415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=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948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33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0010_0001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290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5114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400" b="1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1326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7830464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5AFEE-0D79-47FE-83C1-245EE4B3E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65218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ED6AF-05E9-4450-BA98-C99D43568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 err="1"/>
              <a:t>Silly</a:t>
            </a:r>
            <a:r>
              <a:rPr lang="ro-RO" dirty="0"/>
              <a:t> Bloom </a:t>
            </a:r>
            <a:r>
              <a:rPr lang="ro-RO" dirty="0" err="1"/>
              <a:t>Filters</a:t>
            </a:r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410A42B-1B53-4975-9EC5-7CA8DCAA758B}"/>
              </a:ext>
            </a:extLst>
          </p:cNvPr>
          <p:cNvGraphicFramePr>
            <a:graphicFrameLocks noGrp="1"/>
          </p:cNvGraphicFramePr>
          <p:nvPr/>
        </p:nvGraphicFramePr>
        <p:xfrm>
          <a:off x="3914116" y="1828800"/>
          <a:ext cx="4028791" cy="3200400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1183779">
                  <a:extLst>
                    <a:ext uri="{9D8B030D-6E8A-4147-A177-3AD203B41FA5}">
                      <a16:colId xmlns:a16="http://schemas.microsoft.com/office/drawing/2014/main" val="4279948223"/>
                    </a:ext>
                  </a:extLst>
                </a:gridCol>
                <a:gridCol w="1923392">
                  <a:extLst>
                    <a:ext uri="{9D8B030D-6E8A-4147-A177-3AD203B41FA5}">
                      <a16:colId xmlns:a16="http://schemas.microsoft.com/office/drawing/2014/main" val="2309520716"/>
                    </a:ext>
                  </a:extLst>
                </a:gridCol>
                <a:gridCol w="921620">
                  <a:extLst>
                    <a:ext uri="{9D8B030D-6E8A-4147-A177-3AD203B41FA5}">
                      <a16:colId xmlns:a16="http://schemas.microsoft.com/office/drawing/2014/main" val="3898019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 err="1">
                          <a:solidFill>
                            <a:srgbClr val="0070C0"/>
                          </a:solidFill>
                        </a:rPr>
                        <a:t>Rez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0010_0111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AND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3272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x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????</a:t>
                      </a:r>
                      <a:r>
                        <a:rPr lang="en-US" sz="2400" b="1" dirty="0"/>
                        <a:t>_</a:t>
                      </a:r>
                      <a:r>
                        <a:rPr lang="ro-RO" sz="2400" b="1" dirty="0"/>
                        <a:t>????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415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=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948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x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????</a:t>
                      </a:r>
                      <a:r>
                        <a:rPr lang="en-US" sz="2400" b="1" dirty="0"/>
                        <a:t>_</a:t>
                      </a:r>
                      <a:r>
                        <a:rPr lang="ro-RO" sz="2400" b="1" dirty="0"/>
                        <a:t>????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290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5114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400" b="1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1326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783046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9A25D3-775E-407F-9942-6FE8D7D9C779}"/>
              </a:ext>
            </a:extLst>
          </p:cNvPr>
          <p:cNvSpPr txBox="1"/>
          <p:nvPr/>
        </p:nvSpPr>
        <p:spPr>
          <a:xfrm>
            <a:off x="1972115" y="4798368"/>
            <a:ext cx="824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Găsiți x diferit de numerele inițiale scris în zecimal și binar:</a:t>
            </a:r>
            <a:endParaRPr lang="en-US" sz="24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3AB16AD-C7EF-43DE-8AA2-589268094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44459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ED6AF-05E9-4450-BA98-C99D43568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 err="1"/>
              <a:t>Confusion</a:t>
            </a:r>
            <a:r>
              <a:rPr lang="ro-RO" dirty="0"/>
              <a:t> </a:t>
            </a:r>
            <a:r>
              <a:rPr lang="ro-RO" dirty="0" err="1"/>
              <a:t>matrix</a:t>
            </a:r>
            <a:endParaRPr lang="en-US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BB300F4-A9B4-4EB2-AC77-C2913AC72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1679297"/>
              </p:ext>
            </p:extLst>
          </p:nvPr>
        </p:nvGraphicFramePr>
        <p:xfrm>
          <a:off x="1982709" y="2471737"/>
          <a:ext cx="8027406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75802">
                  <a:extLst>
                    <a:ext uri="{9D8B030D-6E8A-4147-A177-3AD203B41FA5}">
                      <a16:colId xmlns:a16="http://schemas.microsoft.com/office/drawing/2014/main" val="3746693835"/>
                    </a:ext>
                  </a:extLst>
                </a:gridCol>
                <a:gridCol w="2675802">
                  <a:extLst>
                    <a:ext uri="{9D8B030D-6E8A-4147-A177-3AD203B41FA5}">
                      <a16:colId xmlns:a16="http://schemas.microsoft.com/office/drawing/2014/main" val="3757859848"/>
                    </a:ext>
                  </a:extLst>
                </a:gridCol>
                <a:gridCol w="2675802">
                  <a:extLst>
                    <a:ext uri="{9D8B030D-6E8A-4147-A177-3AD203B41FA5}">
                      <a16:colId xmlns:a16="http://schemas.microsoft.com/office/drawing/2014/main" val="2709864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Pozitive reale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Negative reale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42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b="1" dirty="0"/>
                        <a:t>Pozitive prezise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 err="1"/>
                        <a:t>True</a:t>
                      </a:r>
                      <a:r>
                        <a:rPr lang="ro-RO" sz="2400" b="1" dirty="0"/>
                        <a:t> pozitive</a:t>
                      </a:r>
                      <a:endParaRPr lang="en-US" sz="24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False </a:t>
                      </a:r>
                      <a:r>
                        <a:rPr lang="ro-RO" sz="2400" b="1" dirty="0" err="1"/>
                        <a:t>positives</a:t>
                      </a:r>
                      <a:endParaRPr lang="en-US" sz="2400" b="1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99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b="1" dirty="0"/>
                        <a:t>Negative prezise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False </a:t>
                      </a:r>
                      <a:r>
                        <a:rPr lang="ro-RO" sz="2400" b="1" dirty="0" err="1"/>
                        <a:t>negatives</a:t>
                      </a:r>
                      <a:endParaRPr lang="en-US" sz="2400" b="1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 err="1"/>
                        <a:t>True</a:t>
                      </a:r>
                      <a:r>
                        <a:rPr lang="ro-RO" sz="2400" b="1" dirty="0"/>
                        <a:t> </a:t>
                      </a:r>
                      <a:r>
                        <a:rPr lang="ro-RO" sz="2400" b="1" dirty="0" err="1"/>
                        <a:t>negatives</a:t>
                      </a:r>
                      <a:endParaRPr lang="en-US" sz="24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053641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1BFCE-409A-4322-9E65-6E848E93C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23964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ED6AF-05E9-4450-BA98-C99D43568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 err="1"/>
              <a:t>Confusion</a:t>
            </a:r>
            <a:r>
              <a:rPr lang="ro-RO" dirty="0"/>
              <a:t> </a:t>
            </a:r>
            <a:r>
              <a:rPr lang="ro-RO" dirty="0" err="1"/>
              <a:t>matrix</a:t>
            </a:r>
            <a:endParaRPr lang="en-US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BB300F4-A9B4-4EB2-AC77-C2913AC72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042452"/>
              </p:ext>
            </p:extLst>
          </p:nvPr>
        </p:nvGraphicFramePr>
        <p:xfrm>
          <a:off x="1704599" y="1434688"/>
          <a:ext cx="8649076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1513">
                  <a:extLst>
                    <a:ext uri="{9D8B030D-6E8A-4147-A177-3AD203B41FA5}">
                      <a16:colId xmlns:a16="http://schemas.microsoft.com/office/drawing/2014/main" val="3746693835"/>
                    </a:ext>
                  </a:extLst>
                </a:gridCol>
                <a:gridCol w="1564237">
                  <a:extLst>
                    <a:ext uri="{9D8B030D-6E8A-4147-A177-3AD203B41FA5}">
                      <a16:colId xmlns:a16="http://schemas.microsoft.com/office/drawing/2014/main" val="1559496722"/>
                    </a:ext>
                  </a:extLst>
                </a:gridCol>
                <a:gridCol w="2760301">
                  <a:extLst>
                    <a:ext uri="{9D8B030D-6E8A-4147-A177-3AD203B41FA5}">
                      <a16:colId xmlns:a16="http://schemas.microsoft.com/office/drawing/2014/main" val="3757859848"/>
                    </a:ext>
                  </a:extLst>
                </a:gridCol>
                <a:gridCol w="2883025">
                  <a:extLst>
                    <a:ext uri="{9D8B030D-6E8A-4147-A177-3AD203B41FA5}">
                      <a16:colId xmlns:a16="http://schemas.microsoft.com/office/drawing/2014/main" val="2709864045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Fac parte din </a:t>
                      </a:r>
                      <a:r>
                        <a:rPr lang="en-US" sz="2400" b="1" dirty="0" err="1"/>
                        <a:t>calcul</a:t>
                      </a:r>
                      <a:r>
                        <a:rPr lang="en-US" sz="2400" b="1" dirty="0"/>
                        <a:t> </a:t>
                      </a:r>
                      <a:r>
                        <a:rPr lang="en-US" sz="2400" b="1" dirty="0" err="1"/>
                        <a:t>ini</a:t>
                      </a:r>
                      <a:r>
                        <a:rPr lang="ro-RO" sz="2400" b="1" dirty="0" err="1"/>
                        <a:t>țial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2400" b="1" dirty="0"/>
                        <a:t>NU f</a:t>
                      </a:r>
                      <a:r>
                        <a:rPr lang="en-US" sz="2400" b="1" dirty="0"/>
                        <a:t>ac parte din </a:t>
                      </a:r>
                      <a:r>
                        <a:rPr lang="en-US" sz="2400" b="1" dirty="0" err="1"/>
                        <a:t>calcul</a:t>
                      </a:r>
                      <a:r>
                        <a:rPr lang="en-US" sz="2400" b="1" dirty="0"/>
                        <a:t> </a:t>
                      </a:r>
                      <a:r>
                        <a:rPr lang="en-US" sz="2400" b="1" dirty="0" err="1"/>
                        <a:t>ini</a:t>
                      </a:r>
                      <a:r>
                        <a:rPr lang="ro-RO" sz="2400" b="1" dirty="0" err="1"/>
                        <a:t>țial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4221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Pozitive reale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Negative reale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830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1800" b="1" dirty="0"/>
                        <a:t>x </a:t>
                      </a:r>
                      <a:r>
                        <a:rPr lang="en-US" sz="1800" b="1" dirty="0"/>
                        <a:t>&amp; </a:t>
                      </a:r>
                      <a:r>
                        <a:rPr lang="ro-RO" sz="1800" b="1" dirty="0"/>
                        <a:t>BF == x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Pozitive prezise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 err="1"/>
                        <a:t>True</a:t>
                      </a:r>
                      <a:r>
                        <a:rPr lang="ro-RO" sz="2400" b="1" dirty="0"/>
                        <a:t> pozitive</a:t>
                      </a:r>
                      <a:r>
                        <a:rPr lang="en-US" sz="2400" b="1" dirty="0"/>
                        <a:t>s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False </a:t>
                      </a:r>
                      <a:r>
                        <a:rPr lang="ro-RO" sz="2400" b="1" dirty="0" err="1"/>
                        <a:t>positives</a:t>
                      </a:r>
                      <a:endParaRPr lang="en-US" sz="2400" b="1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99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b="1" dirty="0"/>
                        <a:t>x </a:t>
                      </a:r>
                      <a:r>
                        <a:rPr lang="en-US" sz="1800" b="1" dirty="0"/>
                        <a:t>&amp;</a:t>
                      </a:r>
                      <a:r>
                        <a:rPr lang="ro-RO" sz="1800" b="1" dirty="0"/>
                        <a:t> BF </a:t>
                      </a:r>
                      <a:r>
                        <a:rPr lang="en-US" sz="1800" b="1" dirty="0"/>
                        <a:t>!</a:t>
                      </a:r>
                      <a:r>
                        <a:rPr lang="ro-RO" sz="1800" b="1" dirty="0"/>
                        <a:t>= x</a:t>
                      </a:r>
                      <a:endParaRPr lang="en-US" sz="1800" b="1" dirty="0"/>
                    </a:p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Negative prezise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False </a:t>
                      </a:r>
                      <a:r>
                        <a:rPr lang="ro-RO" sz="2400" b="1" dirty="0" err="1"/>
                        <a:t>negatives</a:t>
                      </a:r>
                      <a:endParaRPr lang="en-US" sz="2400" b="1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 err="1"/>
                        <a:t>True</a:t>
                      </a:r>
                      <a:r>
                        <a:rPr lang="ro-RO" sz="2400" b="1" dirty="0"/>
                        <a:t> </a:t>
                      </a:r>
                      <a:r>
                        <a:rPr lang="ro-RO" sz="2400" b="1" dirty="0" err="1"/>
                        <a:t>negatives</a:t>
                      </a:r>
                      <a:endParaRPr lang="en-US" sz="24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05364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A4ED525-7998-4356-B26B-D27E6ADFFBA6}"/>
              </a:ext>
            </a:extLst>
          </p:cNvPr>
          <p:cNvSpPr txBox="1"/>
          <p:nvPr/>
        </p:nvSpPr>
        <p:spPr>
          <a:xfrm>
            <a:off x="1510450" y="4888198"/>
            <a:ext cx="9171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Ce poate întoarce un (</a:t>
            </a:r>
            <a:r>
              <a:rPr lang="ro-RO" sz="2400" dirty="0" err="1"/>
              <a:t>silly</a:t>
            </a:r>
            <a:r>
              <a:rPr lang="ro-RO" sz="2400" dirty="0"/>
              <a:t>) </a:t>
            </a:r>
            <a:r>
              <a:rPr lang="ro-RO" sz="2400" dirty="0" err="1"/>
              <a:t>bloom</a:t>
            </a:r>
            <a:r>
              <a:rPr lang="ro-RO" sz="2400" dirty="0"/>
              <a:t> </a:t>
            </a:r>
            <a:r>
              <a:rPr lang="ro-RO" sz="2400" dirty="0" err="1"/>
              <a:t>filter</a:t>
            </a:r>
            <a:r>
              <a:rPr lang="ro-RO" sz="2400" dirty="0"/>
              <a:t> testat pe multiple numere?</a:t>
            </a:r>
            <a:endParaRPr lang="en-US" sz="2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8298-0268-4CF1-A2A1-B8B54EF6F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74453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ED6AF-05E9-4450-BA98-C99D43568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 err="1"/>
              <a:t>Confusion</a:t>
            </a:r>
            <a:r>
              <a:rPr lang="ro-RO" dirty="0"/>
              <a:t> </a:t>
            </a:r>
            <a:r>
              <a:rPr lang="ro-RO" dirty="0" err="1"/>
              <a:t>matrix</a:t>
            </a:r>
            <a:r>
              <a:rPr lang="en-US" dirty="0"/>
              <a:t> – bloom filters</a:t>
            </a:r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117CAFB4-7E92-47E5-B915-BC13D815B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505417"/>
              </p:ext>
            </p:extLst>
          </p:nvPr>
        </p:nvGraphicFramePr>
        <p:xfrm>
          <a:off x="1704599" y="1434688"/>
          <a:ext cx="8649076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1513">
                  <a:extLst>
                    <a:ext uri="{9D8B030D-6E8A-4147-A177-3AD203B41FA5}">
                      <a16:colId xmlns:a16="http://schemas.microsoft.com/office/drawing/2014/main" val="3746693835"/>
                    </a:ext>
                  </a:extLst>
                </a:gridCol>
                <a:gridCol w="1564237">
                  <a:extLst>
                    <a:ext uri="{9D8B030D-6E8A-4147-A177-3AD203B41FA5}">
                      <a16:colId xmlns:a16="http://schemas.microsoft.com/office/drawing/2014/main" val="1559496722"/>
                    </a:ext>
                  </a:extLst>
                </a:gridCol>
                <a:gridCol w="2760301">
                  <a:extLst>
                    <a:ext uri="{9D8B030D-6E8A-4147-A177-3AD203B41FA5}">
                      <a16:colId xmlns:a16="http://schemas.microsoft.com/office/drawing/2014/main" val="3757859848"/>
                    </a:ext>
                  </a:extLst>
                </a:gridCol>
                <a:gridCol w="2883025">
                  <a:extLst>
                    <a:ext uri="{9D8B030D-6E8A-4147-A177-3AD203B41FA5}">
                      <a16:colId xmlns:a16="http://schemas.microsoft.com/office/drawing/2014/main" val="2709864045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Fac parte din </a:t>
                      </a:r>
                      <a:r>
                        <a:rPr lang="en-US" sz="2400" b="1" dirty="0" err="1"/>
                        <a:t>calcul</a:t>
                      </a:r>
                      <a:r>
                        <a:rPr lang="en-US" sz="2400" b="1" dirty="0"/>
                        <a:t> </a:t>
                      </a:r>
                      <a:r>
                        <a:rPr lang="en-US" sz="2400" b="1" dirty="0" err="1"/>
                        <a:t>ini</a:t>
                      </a:r>
                      <a:r>
                        <a:rPr lang="ro-RO" sz="2400" b="1" dirty="0" err="1"/>
                        <a:t>țial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2400" b="1" dirty="0"/>
                        <a:t>NU f</a:t>
                      </a:r>
                      <a:r>
                        <a:rPr lang="en-US" sz="2400" b="1" dirty="0"/>
                        <a:t>ac parte din </a:t>
                      </a:r>
                      <a:r>
                        <a:rPr lang="en-US" sz="2400" b="1" dirty="0" err="1"/>
                        <a:t>calcul</a:t>
                      </a:r>
                      <a:r>
                        <a:rPr lang="en-US" sz="2400" b="1" dirty="0"/>
                        <a:t> </a:t>
                      </a:r>
                      <a:r>
                        <a:rPr lang="en-US" sz="2400" b="1" dirty="0" err="1"/>
                        <a:t>ini</a:t>
                      </a:r>
                      <a:r>
                        <a:rPr lang="ro-RO" sz="2400" b="1" dirty="0" err="1"/>
                        <a:t>țial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4221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Pozitive reale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Negative reale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830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1800" b="1" dirty="0"/>
                        <a:t>x </a:t>
                      </a:r>
                      <a:r>
                        <a:rPr lang="en-US" sz="1800" b="1" dirty="0"/>
                        <a:t>&amp;</a:t>
                      </a:r>
                      <a:r>
                        <a:rPr lang="ro-RO" sz="1800" b="1" dirty="0"/>
                        <a:t> BF == x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Pozitive prezise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 err="1"/>
                        <a:t>True</a:t>
                      </a:r>
                      <a:r>
                        <a:rPr lang="ro-RO" sz="2400" b="1" dirty="0"/>
                        <a:t> pozitive</a:t>
                      </a:r>
                      <a:r>
                        <a:rPr lang="en-US" sz="2400" b="1" dirty="0"/>
                        <a:t>s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False </a:t>
                      </a:r>
                      <a:r>
                        <a:rPr lang="ro-RO" sz="2400" b="1" dirty="0" err="1"/>
                        <a:t>positives</a:t>
                      </a:r>
                      <a:endParaRPr lang="en-US" sz="2400" b="1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99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b="1" dirty="0"/>
                        <a:t>x </a:t>
                      </a:r>
                      <a:r>
                        <a:rPr lang="en-US" sz="1800" b="1" dirty="0"/>
                        <a:t>&amp;</a:t>
                      </a:r>
                      <a:r>
                        <a:rPr lang="ro-RO" sz="1800" b="1" dirty="0"/>
                        <a:t> BF </a:t>
                      </a:r>
                      <a:r>
                        <a:rPr lang="en-US" sz="1800" b="1" dirty="0"/>
                        <a:t>!</a:t>
                      </a:r>
                      <a:r>
                        <a:rPr lang="ro-RO" sz="1800" b="1" dirty="0"/>
                        <a:t>= x</a:t>
                      </a:r>
                      <a:endParaRPr lang="en-US" sz="1800" b="1" dirty="0"/>
                    </a:p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Negative prezise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strike="sngStrike" dirty="0">
                          <a:solidFill>
                            <a:srgbClr val="FF0000"/>
                          </a:solidFill>
                        </a:rPr>
                        <a:t>False </a:t>
                      </a:r>
                      <a:r>
                        <a:rPr lang="ro-RO" sz="2400" b="1" strike="sngStrike" dirty="0" err="1">
                          <a:solidFill>
                            <a:srgbClr val="FF0000"/>
                          </a:solidFill>
                        </a:rPr>
                        <a:t>negatives</a:t>
                      </a:r>
                      <a:endParaRPr lang="en-US" sz="2400" b="1" strike="sngStrike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 err="1"/>
                        <a:t>True</a:t>
                      </a:r>
                      <a:r>
                        <a:rPr lang="ro-RO" sz="2400" b="1" dirty="0"/>
                        <a:t> </a:t>
                      </a:r>
                      <a:r>
                        <a:rPr lang="ro-RO" sz="2400" b="1" dirty="0" err="1"/>
                        <a:t>negatives</a:t>
                      </a:r>
                      <a:endParaRPr lang="en-US" sz="24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053641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5D944E-7CBF-42F7-8D96-4FDDDB2F8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6542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1D35B-F69E-4E69-9B3C-B097D567A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/>
              <a:t>Bloom filter</a:t>
            </a:r>
            <a:r>
              <a:rPr lang="ro-RO" dirty="0"/>
              <a:t> - creare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39935-5FCC-49EA-9787-04D9747DCFD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74453" y="1195804"/>
            <a:ext cx="11438625" cy="4981159"/>
          </a:xfrm>
        </p:spPr>
        <p:txBody>
          <a:bodyPr/>
          <a:lstStyle/>
          <a:p>
            <a:r>
              <a:rPr lang="en-US" dirty="0"/>
              <a:t>Un set de </a:t>
            </a:r>
            <a:r>
              <a:rPr lang="en-US" dirty="0" err="1"/>
              <a:t>func</a:t>
            </a:r>
            <a:r>
              <a:rPr lang="ro-RO" dirty="0"/>
              <a:t>ții </a:t>
            </a:r>
            <a:r>
              <a:rPr lang="ro-RO" dirty="0" err="1"/>
              <a:t>hash</a:t>
            </a:r>
            <a:r>
              <a:rPr lang="ro-RO" dirty="0"/>
              <a:t> (</a:t>
            </a:r>
            <a:r>
              <a:rPr lang="ro-RO" dirty="0">
                <a:solidFill>
                  <a:srgbClr val="7030A0"/>
                </a:solidFill>
              </a:rPr>
              <a:t>h1</a:t>
            </a:r>
            <a:r>
              <a:rPr lang="ro-RO" dirty="0"/>
              <a:t>()</a:t>
            </a:r>
            <a:r>
              <a:rPr lang="en-US" dirty="0"/>
              <a:t>; </a:t>
            </a:r>
            <a:r>
              <a:rPr lang="en-US" dirty="0">
                <a:solidFill>
                  <a:srgbClr val="7030A0"/>
                </a:solidFill>
              </a:rPr>
              <a:t>h2</a:t>
            </a:r>
            <a:r>
              <a:rPr lang="en-US" dirty="0"/>
              <a:t>(); … </a:t>
            </a:r>
            <a:r>
              <a:rPr lang="en-US" dirty="0" err="1">
                <a:solidFill>
                  <a:srgbClr val="7030A0"/>
                </a:solidFill>
              </a:rPr>
              <a:t>hk</a:t>
            </a:r>
            <a:r>
              <a:rPr lang="en-US" dirty="0"/>
              <a:t>())</a:t>
            </a:r>
          </a:p>
          <a:p>
            <a:pPr lvl="1"/>
            <a:r>
              <a:rPr lang="en-US" dirty="0" err="1"/>
              <a:t>Func</a:t>
            </a:r>
            <a:r>
              <a:rPr lang="ro-RO" dirty="0" err="1"/>
              <a:t>țiile</a:t>
            </a:r>
            <a:r>
              <a:rPr lang="ro-RO" dirty="0"/>
              <a:t> returnează valori între 1 si N</a:t>
            </a:r>
          </a:p>
          <a:p>
            <a:r>
              <a:rPr lang="ro-RO" dirty="0"/>
              <a:t>Un șir de </a:t>
            </a:r>
            <a:r>
              <a:rPr lang="ro-RO" b="1" dirty="0"/>
              <a:t>N</a:t>
            </a:r>
            <a:r>
              <a:rPr lang="ro-RO" dirty="0"/>
              <a:t> biți </a:t>
            </a:r>
            <a:r>
              <a:rPr lang="ro-RO" dirty="0" err="1"/>
              <a:t>initializați</a:t>
            </a:r>
            <a:r>
              <a:rPr lang="ro-RO" dirty="0"/>
              <a:t> cu </a:t>
            </a:r>
            <a:r>
              <a:rPr lang="ro-RO" b="1" dirty="0"/>
              <a:t>0</a:t>
            </a:r>
          </a:p>
          <a:p>
            <a:endParaRPr lang="ro-RO" dirty="0"/>
          </a:p>
          <a:p>
            <a:r>
              <a:rPr lang="ro-RO" dirty="0"/>
              <a:t>Un input </a:t>
            </a:r>
            <a:r>
              <a:rPr lang="ro-RO" b="1" dirty="0">
                <a:solidFill>
                  <a:srgbClr val="0070C0"/>
                </a:solidFill>
              </a:rPr>
              <a:t>x</a:t>
            </a:r>
            <a:r>
              <a:rPr lang="ro-RO" dirty="0"/>
              <a:t> pe care dorim să îl adăugăm filtrului, setăm cu </a:t>
            </a:r>
            <a:r>
              <a:rPr lang="ro-RO" b="1" dirty="0"/>
              <a:t>1</a:t>
            </a:r>
            <a:r>
              <a:rPr lang="ro-RO" dirty="0"/>
              <a:t> pozițiile </a:t>
            </a:r>
            <a:r>
              <a:rPr lang="ro-RO" dirty="0">
                <a:solidFill>
                  <a:srgbClr val="7030A0"/>
                </a:solidFill>
              </a:rPr>
              <a:t>hi</a:t>
            </a:r>
            <a:r>
              <a:rPr lang="ro-RO" dirty="0"/>
              <a:t>(), oricare ar fi i.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7F6611-6505-4A37-9CC1-B2375CDDE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25270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42E98-A5DC-483E-BD34-958EB58E2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Bloom </a:t>
            </a:r>
            <a:r>
              <a:rPr lang="ro-RO" dirty="0" err="1"/>
              <a:t>filter</a:t>
            </a:r>
            <a:r>
              <a:rPr lang="ro-RO" dirty="0"/>
              <a:t> - Verificare apartenență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242A2-F029-47A2-91E5-B2A3C70CC59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74453" y="1195804"/>
            <a:ext cx="11438625" cy="4981159"/>
          </a:xfrm>
          <a:noFill/>
        </p:spPr>
        <p:txBody>
          <a:bodyPr/>
          <a:lstStyle/>
          <a:p>
            <a:pPr marL="0" indent="0">
              <a:buNone/>
            </a:pPr>
            <a:r>
              <a:rPr lang="ro-RO" dirty="0"/>
              <a:t>Pentru un </a:t>
            </a:r>
            <a:r>
              <a:rPr lang="ro-RO" b="1" dirty="0">
                <a:solidFill>
                  <a:srgbClr val="0070C0"/>
                </a:solidFill>
              </a:rPr>
              <a:t>y </a:t>
            </a:r>
            <a:r>
              <a:rPr lang="en-US" dirty="0"/>
              <a:t>pentru care </a:t>
            </a:r>
            <a:r>
              <a:rPr lang="en-US" dirty="0" err="1"/>
              <a:t>dorim</a:t>
            </a:r>
            <a:r>
              <a:rPr lang="en-US" dirty="0"/>
              <a:t> s</a:t>
            </a:r>
            <a:r>
              <a:rPr lang="ro-RO" dirty="0"/>
              <a:t>ă știm dacă este în filtru.</a:t>
            </a:r>
          </a:p>
          <a:p>
            <a:r>
              <a:rPr lang="ro-RO" dirty="0"/>
              <a:t>Aplicăm toate funcțiile </a:t>
            </a:r>
            <a:r>
              <a:rPr lang="ro-RO" dirty="0">
                <a:solidFill>
                  <a:srgbClr val="7030A0"/>
                </a:solidFill>
              </a:rPr>
              <a:t>hi</a:t>
            </a:r>
            <a:r>
              <a:rPr lang="ro-RO" dirty="0"/>
              <a:t>()</a:t>
            </a:r>
          </a:p>
          <a:p>
            <a:r>
              <a:rPr lang="ro-RO" dirty="0"/>
              <a:t>Dacă pe toate pozițiile returnate găsim </a:t>
            </a:r>
            <a:r>
              <a:rPr lang="ro-RO" b="1" dirty="0"/>
              <a:t>1</a:t>
            </a:r>
            <a:r>
              <a:rPr lang="ro-RO" dirty="0"/>
              <a:t> în vectorul de biți putem considera că </a:t>
            </a:r>
            <a:r>
              <a:rPr lang="ro-RO" b="1" dirty="0">
                <a:solidFill>
                  <a:srgbClr val="0070C0"/>
                </a:solidFill>
              </a:rPr>
              <a:t>y</a:t>
            </a:r>
            <a:r>
              <a:rPr lang="ro-RO" b="1" dirty="0"/>
              <a:t> </a:t>
            </a:r>
            <a:r>
              <a:rPr lang="ro-RO" dirty="0"/>
              <a:t>aparține setului de numere cu care a fost creat filtrul. (Putem avea </a:t>
            </a:r>
            <a:r>
              <a:rPr lang="ro-RO" b="1" dirty="0">
                <a:solidFill>
                  <a:srgbClr val="F57BA1"/>
                </a:solidFill>
              </a:rPr>
              <a:t>false </a:t>
            </a:r>
            <a:r>
              <a:rPr lang="ro-RO" b="1" dirty="0" err="1">
                <a:solidFill>
                  <a:srgbClr val="F57BA1"/>
                </a:solidFill>
              </a:rPr>
              <a:t>positives</a:t>
            </a:r>
            <a:r>
              <a:rPr lang="ro-RO" dirty="0"/>
              <a:t>)</a:t>
            </a:r>
          </a:p>
          <a:p>
            <a:r>
              <a:rPr lang="ro-RO" dirty="0"/>
              <a:t>Dacă pe oricare poziție din cele returnate găsim </a:t>
            </a:r>
            <a:r>
              <a:rPr lang="ro-RO" b="1" dirty="0"/>
              <a:t>0 </a:t>
            </a:r>
            <a:r>
              <a:rPr lang="ro-RO" dirty="0"/>
              <a:t>în vectorul de biți putem fi siguri că </a:t>
            </a:r>
            <a:r>
              <a:rPr lang="ro-RO" b="1" dirty="0">
                <a:solidFill>
                  <a:srgbClr val="0070C0"/>
                </a:solidFill>
              </a:rPr>
              <a:t>y </a:t>
            </a:r>
            <a:r>
              <a:rPr lang="ro-RO" dirty="0"/>
              <a:t>nu a fost introdus în Bloom </a:t>
            </a:r>
            <a:r>
              <a:rPr lang="ro-RO" dirty="0" err="1"/>
              <a:t>filter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9BBEA4-C44B-40FB-B70A-0043003CD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33392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3928-3215-4337-8AB4-168CB3D5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Bloom </a:t>
            </a:r>
            <a:r>
              <a:rPr lang="ro-RO" dirty="0" err="1"/>
              <a:t>filter</a:t>
            </a:r>
            <a:r>
              <a:rPr lang="ro-RO" dirty="0"/>
              <a:t> – inițializare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562540-6ABA-4854-A191-7648453AD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659999"/>
              </p:ext>
            </p:extLst>
          </p:nvPr>
        </p:nvGraphicFramePr>
        <p:xfrm>
          <a:off x="2866931" y="3429000"/>
          <a:ext cx="6096000" cy="45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62779572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45460898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59113809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6703344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3221983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54474582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9381715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0171761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3479345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208437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2550456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21724236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002281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1992991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80051339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14570258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35736601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3838903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87044957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182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312247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F6DDB-39D1-4E8E-8C4C-80579FB8D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798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F2C8B6-590D-4ECF-B053-AF06BBD8C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Vectori Alocați Dinamic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17650D2-EBCD-449C-AF83-854F7A203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976897"/>
              </p:ext>
            </p:extLst>
          </p:nvPr>
        </p:nvGraphicFramePr>
        <p:xfrm>
          <a:off x="3512820" y="1206500"/>
          <a:ext cx="5166359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1951563500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910468469"/>
                    </a:ext>
                  </a:extLst>
                </a:gridCol>
                <a:gridCol w="2423159">
                  <a:extLst>
                    <a:ext uri="{9D8B030D-6E8A-4147-A177-3AD203B41FA5}">
                      <a16:colId xmlns:a16="http://schemas.microsoft.com/office/drawing/2014/main" val="35848149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b="1" dirty="0" err="1">
                          <a:solidFill>
                            <a:schemeClr val="tx2"/>
                          </a:solidFill>
                        </a:rPr>
                        <a:t>Push</a:t>
                      </a:r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()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Copiere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Mărime vector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450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b="1"/>
                        <a:t>1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0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1</a:t>
                      </a:r>
                      <a:endParaRPr lang="en-US" sz="2400" b="1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547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b="1"/>
                        <a:t>2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1</a:t>
                      </a:r>
                      <a:endParaRPr lang="en-US" sz="2400" b="1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2</a:t>
                      </a:r>
                      <a:endParaRPr lang="en-US" sz="2400" b="1" dirty="0"/>
                    </a:p>
                  </a:txBody>
                  <a:tcPr>
                    <a:solidFill>
                      <a:schemeClr val="tx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064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b="1"/>
                        <a:t>3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2</a:t>
                      </a:r>
                      <a:endParaRPr lang="en-US" sz="2400" b="1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4</a:t>
                      </a:r>
                      <a:endParaRPr lang="en-US" sz="2400" b="1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901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b="1"/>
                        <a:t>4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0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4</a:t>
                      </a:r>
                      <a:endParaRPr lang="en-US" sz="2400" b="1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78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b="1"/>
                        <a:t>5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4</a:t>
                      </a:r>
                      <a:endParaRPr lang="en-US" sz="2400" b="1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8</a:t>
                      </a:r>
                      <a:endParaRPr lang="en-US" sz="2400" b="1" dirty="0"/>
                    </a:p>
                  </a:txBody>
                  <a:tcPr>
                    <a:solidFill>
                      <a:schemeClr val="tx2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329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b="1"/>
                        <a:t>6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0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8</a:t>
                      </a:r>
                      <a:endParaRPr lang="en-US" sz="2400" b="1" dirty="0"/>
                    </a:p>
                  </a:txBody>
                  <a:tcPr>
                    <a:solidFill>
                      <a:schemeClr val="tx2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185601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r>
                        <a:rPr lang="ro-RO" sz="2400" b="1"/>
                        <a:t>7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0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8</a:t>
                      </a:r>
                      <a:endParaRPr lang="en-US" sz="2400" b="1" dirty="0"/>
                    </a:p>
                  </a:txBody>
                  <a:tcPr>
                    <a:solidFill>
                      <a:schemeClr val="tx2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795321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r>
                        <a:rPr lang="ro-RO" sz="2400" b="1"/>
                        <a:t>8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0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8</a:t>
                      </a:r>
                      <a:endParaRPr lang="en-US" sz="2400" b="1" dirty="0"/>
                    </a:p>
                  </a:txBody>
                  <a:tcPr>
                    <a:solidFill>
                      <a:schemeClr val="tx2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936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o-RO" sz="2400" b="1"/>
                        <a:t>9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8</a:t>
                      </a:r>
                      <a:endParaRPr lang="en-US" sz="2400" b="1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16</a:t>
                      </a:r>
                      <a:endParaRPr lang="en-US" sz="2400" b="1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849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ro-RO" sz="2400" b="1"/>
                        <a:t>10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0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16</a:t>
                      </a:r>
                      <a:endParaRPr lang="en-US" sz="2400" b="1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379426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B5D3DC-F1AE-446D-B8E8-7C32EA9D7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26041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3928-3215-4337-8AB4-168CB3D5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Bloom </a:t>
            </a:r>
            <a:r>
              <a:rPr lang="ro-RO" dirty="0" err="1"/>
              <a:t>filter</a:t>
            </a:r>
            <a:r>
              <a:rPr lang="ro-RO" dirty="0"/>
              <a:t> – inițializare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562540-6ABA-4854-A191-7648453AD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280163"/>
              </p:ext>
            </p:extLst>
          </p:nvPr>
        </p:nvGraphicFramePr>
        <p:xfrm>
          <a:off x="2866931" y="3429000"/>
          <a:ext cx="6096000" cy="45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62779572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45460898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59113809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6703344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3221983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54474582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9381715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0171761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3479345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208437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2550456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21724236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002281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1992991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80051339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14570258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35736601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3838903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87044957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182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3122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/>
              <p:nvPr/>
            </p:nvSpPr>
            <p:spPr>
              <a:xfrm>
                <a:off x="2537931" y="1470214"/>
                <a:ext cx="6580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31" y="1470214"/>
                <a:ext cx="65800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EEF8FAE-50CC-4C1A-9FAD-BF17A8AB7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72898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3928-3215-4337-8AB4-168CB3D5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Bloom </a:t>
            </a:r>
            <a:r>
              <a:rPr lang="ro-RO" dirty="0" err="1"/>
              <a:t>filter</a:t>
            </a:r>
            <a:r>
              <a:rPr lang="ro-RO" dirty="0"/>
              <a:t> – inițializare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562540-6ABA-4854-A191-7648453AD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742047"/>
              </p:ext>
            </p:extLst>
          </p:nvPr>
        </p:nvGraphicFramePr>
        <p:xfrm>
          <a:off x="2866931" y="3429000"/>
          <a:ext cx="6096000" cy="45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62779572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45460898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59113809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6703344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3221983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54474582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9381715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0171761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3479345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208437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2550456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21724236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002281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1992991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80051339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14570258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35736601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3838903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87044957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182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3122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/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2800" i="1" dirty="0">
                          <a:latin typeface="Cambria Math" panose="02040503050406030204" pitchFamily="18" charset="0"/>
                        </a:rPr>
                        <m:t>)=3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873AED-396C-4494-BE46-4AD250F522C3}"/>
              </a:ext>
            </a:extLst>
          </p:cNvPr>
          <p:cNvCxnSpPr>
            <a:stCxn id="6" idx="2"/>
          </p:cNvCxnSpPr>
          <p:nvPr/>
        </p:nvCxnSpPr>
        <p:spPr bwMode="auto">
          <a:xfrm>
            <a:off x="3527850" y="1993434"/>
            <a:ext cx="12371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47D5F7-6A5D-486F-BD39-83D7592B5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60424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3928-3215-4337-8AB4-168CB3D5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Bloom </a:t>
            </a:r>
            <a:r>
              <a:rPr lang="ro-RO" dirty="0" err="1"/>
              <a:t>filter</a:t>
            </a:r>
            <a:r>
              <a:rPr lang="ro-RO" dirty="0"/>
              <a:t> – inițializare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562540-6ABA-4854-A191-7648453AD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73578"/>
              </p:ext>
            </p:extLst>
          </p:nvPr>
        </p:nvGraphicFramePr>
        <p:xfrm>
          <a:off x="2866931" y="3429000"/>
          <a:ext cx="6096000" cy="45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62779572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45460898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59113809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6703344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3221983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54474582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9381715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0171761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3479345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208437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2550456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21724236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002281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1992991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80051339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14570258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35736601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3838903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87044957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182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3122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/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2800" i="1" dirty="0">
                          <a:latin typeface="Cambria Math" panose="02040503050406030204" pitchFamily="18" charset="0"/>
                        </a:rPr>
                        <m:t>)=7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873AED-396C-4494-BE46-4AD250F522C3}"/>
              </a:ext>
            </a:extLst>
          </p:cNvPr>
          <p:cNvCxnSpPr>
            <a:stCxn id="6" idx="2"/>
          </p:cNvCxnSpPr>
          <p:nvPr/>
        </p:nvCxnSpPr>
        <p:spPr bwMode="auto">
          <a:xfrm>
            <a:off x="3527850" y="1993434"/>
            <a:ext cx="12371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0CBFB8-D6B4-4EA1-B43E-83E773ECD85B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3527849" y="1993434"/>
            <a:ext cx="1336880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A88E87D-8DC4-43EE-9C94-2AD14046B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61801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3928-3215-4337-8AB4-168CB3D5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Bloom </a:t>
            </a:r>
            <a:r>
              <a:rPr lang="ro-RO" dirty="0" err="1"/>
              <a:t>filter</a:t>
            </a:r>
            <a:r>
              <a:rPr lang="ro-RO" dirty="0"/>
              <a:t> – inițializare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562540-6ABA-4854-A191-7648453AD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83991"/>
              </p:ext>
            </p:extLst>
          </p:nvPr>
        </p:nvGraphicFramePr>
        <p:xfrm>
          <a:off x="2866931" y="3429000"/>
          <a:ext cx="6096000" cy="45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62779572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45460898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59113809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6703344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3221983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54474582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9381715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0171761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3479345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208437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2550456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21724236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002281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1992991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80051339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14570258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35736601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3838903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87044957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182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3122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/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)=7</m:t>
                      </m:r>
                    </m:oMath>
                  </m:oMathPara>
                </a14:m>
                <a:endParaRPr lang="en-US" sz="2800" dirty="0">
                  <a:solidFill>
                    <a:srgbClr val="F9F9F9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873AED-396C-4494-BE46-4AD250F522C3}"/>
              </a:ext>
            </a:extLst>
          </p:cNvPr>
          <p:cNvCxnSpPr>
            <a:stCxn id="6" idx="2"/>
          </p:cNvCxnSpPr>
          <p:nvPr/>
        </p:nvCxnSpPr>
        <p:spPr bwMode="auto">
          <a:xfrm>
            <a:off x="3527850" y="1993434"/>
            <a:ext cx="12371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0CBFB8-D6B4-4EA1-B43E-83E773ECD85B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3527849" y="1993434"/>
            <a:ext cx="1336880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/>
              <p:nvPr/>
            </p:nvSpPr>
            <p:spPr>
              <a:xfrm>
                <a:off x="4864730" y="1470214"/>
                <a:ext cx="19798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)=7</m:t>
                      </m:r>
                    </m:oMath>
                  </m:oMathPara>
                </a14:m>
                <a:endParaRPr lang="en-US" sz="2800" dirty="0">
                  <a:solidFill>
                    <a:srgbClr val="F9F9F9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730" y="1470214"/>
                <a:ext cx="197983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98C00A0-5D4E-4D6A-94F8-1AF67C997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13663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3928-3215-4337-8AB4-168CB3D5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Bloom </a:t>
            </a:r>
            <a:r>
              <a:rPr lang="ro-RO" dirty="0" err="1"/>
              <a:t>filter</a:t>
            </a:r>
            <a:r>
              <a:rPr lang="ro-RO" dirty="0"/>
              <a:t> – inițializare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562540-6ABA-4854-A191-7648453AD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748267"/>
              </p:ext>
            </p:extLst>
          </p:nvPr>
        </p:nvGraphicFramePr>
        <p:xfrm>
          <a:off x="2866931" y="3429000"/>
          <a:ext cx="6096000" cy="45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62779572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45460898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59113809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6703344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3221983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54474582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9381715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0171761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3479345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208437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2550456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21724236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002281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1992991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80051339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14570258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35736601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3838903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87044957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182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122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/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)=7</m:t>
                      </m:r>
                    </m:oMath>
                  </m:oMathPara>
                </a14:m>
                <a:endParaRPr lang="en-US" sz="2800" dirty="0">
                  <a:solidFill>
                    <a:srgbClr val="F9F9F9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873AED-396C-4494-BE46-4AD250F522C3}"/>
              </a:ext>
            </a:extLst>
          </p:cNvPr>
          <p:cNvCxnSpPr>
            <a:stCxn id="6" idx="2"/>
          </p:cNvCxnSpPr>
          <p:nvPr/>
        </p:nvCxnSpPr>
        <p:spPr bwMode="auto">
          <a:xfrm>
            <a:off x="3527850" y="1993434"/>
            <a:ext cx="12371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0CBFB8-D6B4-4EA1-B43E-83E773ECD85B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3527849" y="1993434"/>
            <a:ext cx="1336880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/>
              <p:nvPr/>
            </p:nvSpPr>
            <p:spPr>
              <a:xfrm>
                <a:off x="4864730" y="1470214"/>
                <a:ext cx="218688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i="1" dirty="0">
                          <a:latin typeface="Cambria Math" panose="02040503050406030204" pitchFamily="18" charset="0"/>
                        </a:rPr>
                        <m:t>)=20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730" y="1470214"/>
                <a:ext cx="218688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6F1E3C-D7BB-4971-A291-ED01565797AE}"/>
              </a:ext>
            </a:extLst>
          </p:cNvPr>
          <p:cNvCxnSpPr>
            <a:cxnSpLocks/>
          </p:cNvCxnSpPr>
          <p:nvPr/>
        </p:nvCxnSpPr>
        <p:spPr bwMode="auto">
          <a:xfrm>
            <a:off x="5733862" y="1993434"/>
            <a:ext cx="306912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7DE096E-9AD4-4DEF-9F9C-8ECF3ED97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94479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3928-3215-4337-8AB4-168CB3D5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Bloom </a:t>
            </a:r>
            <a:r>
              <a:rPr lang="ro-RO" dirty="0" err="1"/>
              <a:t>filter</a:t>
            </a:r>
            <a:r>
              <a:rPr lang="ro-RO" dirty="0"/>
              <a:t> – inițializare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562540-6ABA-4854-A191-7648453AD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912748"/>
              </p:ext>
            </p:extLst>
          </p:nvPr>
        </p:nvGraphicFramePr>
        <p:xfrm>
          <a:off x="2866931" y="3429000"/>
          <a:ext cx="6096000" cy="45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62779572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45460898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59113809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6703344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3221983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54474582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9381715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0171761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3479345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208437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2550456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21724236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002281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1992991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80051339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14570258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35736601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3838903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87044957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182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122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/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)=7</m:t>
                      </m:r>
                    </m:oMath>
                  </m:oMathPara>
                </a14:m>
                <a:endParaRPr lang="en-US" sz="2800" dirty="0">
                  <a:solidFill>
                    <a:srgbClr val="F9F9F9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873AED-396C-4494-BE46-4AD250F522C3}"/>
              </a:ext>
            </a:extLst>
          </p:cNvPr>
          <p:cNvCxnSpPr>
            <a:stCxn id="6" idx="2"/>
          </p:cNvCxnSpPr>
          <p:nvPr/>
        </p:nvCxnSpPr>
        <p:spPr bwMode="auto">
          <a:xfrm>
            <a:off x="3527850" y="1993434"/>
            <a:ext cx="12371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0CBFB8-D6B4-4EA1-B43E-83E773ECD85B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3527849" y="1993434"/>
            <a:ext cx="1336880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/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i="1" dirty="0">
                          <a:latin typeface="Cambria Math" panose="02040503050406030204" pitchFamily="18" charset="0"/>
                        </a:rPr>
                        <m:t>)=3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6F1E3C-D7BB-4971-A291-ED01565797AE}"/>
              </a:ext>
            </a:extLst>
          </p:cNvPr>
          <p:cNvCxnSpPr>
            <a:cxnSpLocks/>
          </p:cNvCxnSpPr>
          <p:nvPr/>
        </p:nvCxnSpPr>
        <p:spPr bwMode="auto">
          <a:xfrm>
            <a:off x="5733862" y="1993434"/>
            <a:ext cx="306912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A5B41B-D74E-4129-9DC6-224DC00D2E46}"/>
              </a:ext>
            </a:extLst>
          </p:cNvPr>
          <p:cNvCxnSpPr>
            <a:cxnSpLocks/>
          </p:cNvCxnSpPr>
          <p:nvPr/>
        </p:nvCxnSpPr>
        <p:spPr bwMode="auto">
          <a:xfrm flipH="1">
            <a:off x="3651565" y="1993434"/>
            <a:ext cx="2082297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C737B19-B948-4644-B419-6BF469EBC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9651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3928-3215-4337-8AB4-168CB3D5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Bloom </a:t>
            </a:r>
            <a:r>
              <a:rPr lang="ro-RO" dirty="0" err="1"/>
              <a:t>filter</a:t>
            </a:r>
            <a:r>
              <a:rPr lang="ro-RO" dirty="0"/>
              <a:t> – inițializare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562540-6ABA-4854-A191-7648453AD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578069"/>
              </p:ext>
            </p:extLst>
          </p:nvPr>
        </p:nvGraphicFramePr>
        <p:xfrm>
          <a:off x="2866931" y="3429000"/>
          <a:ext cx="6096000" cy="45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62779572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45460898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59113809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6703344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3221983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54474582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9381715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0171761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3479345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208437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2550456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21724236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002281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1992991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80051339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14570258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35736601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3838903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87044957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182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122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/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)=7</m:t>
                      </m:r>
                    </m:oMath>
                  </m:oMathPara>
                </a14:m>
                <a:endParaRPr lang="en-US" sz="2800" dirty="0">
                  <a:solidFill>
                    <a:srgbClr val="F9F9F9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873AED-396C-4494-BE46-4AD250F522C3}"/>
              </a:ext>
            </a:extLst>
          </p:cNvPr>
          <p:cNvCxnSpPr>
            <a:stCxn id="6" idx="2"/>
          </p:cNvCxnSpPr>
          <p:nvPr/>
        </p:nvCxnSpPr>
        <p:spPr bwMode="auto">
          <a:xfrm>
            <a:off x="3527850" y="1993434"/>
            <a:ext cx="12371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0CBFB8-D6B4-4EA1-B43E-83E773ECD85B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3527849" y="1993434"/>
            <a:ext cx="1336880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/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)=3</m:t>
                      </m:r>
                    </m:oMath>
                  </m:oMathPara>
                </a14:m>
                <a:endParaRPr lang="en-US" sz="2800" dirty="0">
                  <a:solidFill>
                    <a:srgbClr val="F9F9F9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6F1E3C-D7BB-4971-A291-ED01565797AE}"/>
              </a:ext>
            </a:extLst>
          </p:cNvPr>
          <p:cNvCxnSpPr>
            <a:cxnSpLocks/>
          </p:cNvCxnSpPr>
          <p:nvPr/>
        </p:nvCxnSpPr>
        <p:spPr bwMode="auto">
          <a:xfrm>
            <a:off x="5733862" y="1993434"/>
            <a:ext cx="306912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A5B41B-D74E-4129-9DC6-224DC00D2E46}"/>
              </a:ext>
            </a:extLst>
          </p:cNvPr>
          <p:cNvCxnSpPr>
            <a:cxnSpLocks/>
          </p:cNvCxnSpPr>
          <p:nvPr/>
        </p:nvCxnSpPr>
        <p:spPr bwMode="auto">
          <a:xfrm flipH="1">
            <a:off x="3651565" y="1993434"/>
            <a:ext cx="2082297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/>
              <p:nvPr/>
            </p:nvSpPr>
            <p:spPr>
              <a:xfrm>
                <a:off x="7268423" y="1470214"/>
                <a:ext cx="19963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)=3</m:t>
                      </m:r>
                    </m:oMath>
                  </m:oMathPara>
                </a14:m>
                <a:endParaRPr lang="en-US" sz="2800" dirty="0">
                  <a:solidFill>
                    <a:srgbClr val="F9F9F9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423" y="1470214"/>
                <a:ext cx="199638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6294AAE-4CFC-4AA5-A622-E4516E05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05254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3928-3215-4337-8AB4-168CB3D5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Bloom </a:t>
            </a:r>
            <a:r>
              <a:rPr lang="ro-RO" dirty="0" err="1"/>
              <a:t>filter</a:t>
            </a:r>
            <a:r>
              <a:rPr lang="ro-RO" dirty="0"/>
              <a:t> – inițializare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562540-6ABA-4854-A191-7648453AD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256550"/>
              </p:ext>
            </p:extLst>
          </p:nvPr>
        </p:nvGraphicFramePr>
        <p:xfrm>
          <a:off x="2866931" y="3429000"/>
          <a:ext cx="6096000" cy="45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62779572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45460898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59113809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6703344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3221983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54474582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9381715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0171761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3479345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208437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2550456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21724236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002281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1992991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80051339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14570258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35736601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3838903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87044957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182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122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/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)=7</m:t>
                      </m:r>
                    </m:oMath>
                  </m:oMathPara>
                </a14:m>
                <a:endParaRPr lang="en-US" sz="2800" dirty="0">
                  <a:solidFill>
                    <a:srgbClr val="F9F9F9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873AED-396C-4494-BE46-4AD250F522C3}"/>
              </a:ext>
            </a:extLst>
          </p:cNvPr>
          <p:cNvCxnSpPr>
            <a:stCxn id="6" idx="2"/>
          </p:cNvCxnSpPr>
          <p:nvPr/>
        </p:nvCxnSpPr>
        <p:spPr bwMode="auto">
          <a:xfrm>
            <a:off x="3527850" y="1993434"/>
            <a:ext cx="12371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0CBFB8-D6B4-4EA1-B43E-83E773ECD85B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3527849" y="1993434"/>
            <a:ext cx="1336880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/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)=3</m:t>
                      </m:r>
                    </m:oMath>
                  </m:oMathPara>
                </a14:m>
                <a:endParaRPr lang="en-US" sz="2800" dirty="0">
                  <a:solidFill>
                    <a:srgbClr val="F9F9F9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6F1E3C-D7BB-4971-A291-ED01565797AE}"/>
              </a:ext>
            </a:extLst>
          </p:cNvPr>
          <p:cNvCxnSpPr>
            <a:cxnSpLocks/>
          </p:cNvCxnSpPr>
          <p:nvPr/>
        </p:nvCxnSpPr>
        <p:spPr bwMode="auto">
          <a:xfrm>
            <a:off x="5733862" y="1993434"/>
            <a:ext cx="306912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A5B41B-D74E-4129-9DC6-224DC00D2E46}"/>
              </a:ext>
            </a:extLst>
          </p:cNvPr>
          <p:cNvCxnSpPr>
            <a:cxnSpLocks/>
          </p:cNvCxnSpPr>
          <p:nvPr/>
        </p:nvCxnSpPr>
        <p:spPr bwMode="auto">
          <a:xfrm flipH="1">
            <a:off x="3651565" y="1993434"/>
            <a:ext cx="2082297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/>
              <p:nvPr/>
            </p:nvSpPr>
            <p:spPr>
              <a:xfrm>
                <a:off x="7268423" y="1470214"/>
                <a:ext cx="198810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o-RO" sz="2800" i="1" dirty="0">
                          <a:latin typeface="Cambria Math" panose="02040503050406030204" pitchFamily="18" charset="0"/>
                        </a:rPr>
                        <m:t>)=7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423" y="1470214"/>
                <a:ext cx="198810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6297AF-ABB6-435F-9471-51D21BF45A71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4864729" y="1993434"/>
            <a:ext cx="3397748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AD230A01-8C8B-4241-9466-A8D900ACB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35788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3928-3215-4337-8AB4-168CB3D5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Bloom </a:t>
            </a:r>
            <a:r>
              <a:rPr lang="ro-RO" dirty="0" err="1"/>
              <a:t>filter</a:t>
            </a:r>
            <a:r>
              <a:rPr lang="ro-RO" dirty="0"/>
              <a:t> – inițializare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562540-6ABA-4854-A191-7648453AD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757109"/>
              </p:ext>
            </p:extLst>
          </p:nvPr>
        </p:nvGraphicFramePr>
        <p:xfrm>
          <a:off x="2866931" y="3429000"/>
          <a:ext cx="6096000" cy="45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62779572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45460898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59113809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6703344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3221983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54474582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9381715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0171761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3479345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208437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2550456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21724236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002281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1992991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80051339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14570258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35736601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3838903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87044957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182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122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/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)=7</m:t>
                      </m:r>
                    </m:oMath>
                  </m:oMathPara>
                </a14:m>
                <a:endParaRPr lang="en-US" sz="2800" dirty="0">
                  <a:solidFill>
                    <a:srgbClr val="F9F9F9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873AED-396C-4494-BE46-4AD250F522C3}"/>
              </a:ext>
            </a:extLst>
          </p:cNvPr>
          <p:cNvCxnSpPr>
            <a:stCxn id="6" idx="2"/>
          </p:cNvCxnSpPr>
          <p:nvPr/>
        </p:nvCxnSpPr>
        <p:spPr bwMode="auto">
          <a:xfrm>
            <a:off x="3527850" y="1993434"/>
            <a:ext cx="12371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0CBFB8-D6B4-4EA1-B43E-83E773ECD85B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3527849" y="1993434"/>
            <a:ext cx="1336880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/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)=3</m:t>
                      </m:r>
                    </m:oMath>
                  </m:oMathPara>
                </a14:m>
                <a:endParaRPr lang="en-US" sz="2800" dirty="0">
                  <a:solidFill>
                    <a:srgbClr val="F9F9F9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6F1E3C-D7BB-4971-A291-ED01565797AE}"/>
              </a:ext>
            </a:extLst>
          </p:cNvPr>
          <p:cNvCxnSpPr>
            <a:cxnSpLocks/>
          </p:cNvCxnSpPr>
          <p:nvPr/>
        </p:nvCxnSpPr>
        <p:spPr bwMode="auto">
          <a:xfrm>
            <a:off x="5733862" y="1993434"/>
            <a:ext cx="306912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A5B41B-D74E-4129-9DC6-224DC00D2E46}"/>
              </a:ext>
            </a:extLst>
          </p:cNvPr>
          <p:cNvCxnSpPr>
            <a:cxnSpLocks/>
          </p:cNvCxnSpPr>
          <p:nvPr/>
        </p:nvCxnSpPr>
        <p:spPr bwMode="auto">
          <a:xfrm flipH="1">
            <a:off x="3651565" y="1993434"/>
            <a:ext cx="2082297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/>
              <p:nvPr/>
            </p:nvSpPr>
            <p:spPr>
              <a:xfrm>
                <a:off x="7268424" y="1470214"/>
                <a:ext cx="21951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o-RO" sz="2800" i="1" dirty="0">
                          <a:latin typeface="Cambria Math" panose="02040503050406030204" pitchFamily="18" charset="0"/>
                        </a:rPr>
                        <m:t>)=13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424" y="1470214"/>
                <a:ext cx="219515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6297AF-ABB6-435F-9471-51D21BF45A71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4864730" y="1993434"/>
            <a:ext cx="3501271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C496CB-128C-468D-9B1D-7602A3E6832B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6657316" y="1993434"/>
            <a:ext cx="170868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E1E35D64-2D0B-4C54-B91E-F222B299D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52594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3928-3215-4337-8AB4-168CB3D5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Bloom </a:t>
            </a:r>
            <a:r>
              <a:rPr lang="ro-RO" dirty="0" err="1"/>
              <a:t>filter</a:t>
            </a:r>
            <a:r>
              <a:rPr lang="ro-RO" dirty="0"/>
              <a:t> – inițializare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562540-6ABA-4854-A191-7648453AD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947143"/>
              </p:ext>
            </p:extLst>
          </p:nvPr>
        </p:nvGraphicFramePr>
        <p:xfrm>
          <a:off x="2866931" y="3429000"/>
          <a:ext cx="6096000" cy="45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62779572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45460898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59113809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6703344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3221983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54474582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9381715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0171761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3479345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208437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2550456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21724236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002281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1992991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80051339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14570258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35736601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3838903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87044957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182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122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/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)=7</m:t>
                      </m:r>
                    </m:oMath>
                  </m:oMathPara>
                </a14:m>
                <a:endParaRPr lang="en-US" sz="2800" dirty="0">
                  <a:solidFill>
                    <a:srgbClr val="F9F9F9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873AED-396C-4494-BE46-4AD250F522C3}"/>
              </a:ext>
            </a:extLst>
          </p:cNvPr>
          <p:cNvCxnSpPr>
            <a:stCxn id="6" idx="2"/>
          </p:cNvCxnSpPr>
          <p:nvPr/>
        </p:nvCxnSpPr>
        <p:spPr bwMode="auto">
          <a:xfrm>
            <a:off x="3527850" y="1993434"/>
            <a:ext cx="12371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0CBFB8-D6B4-4EA1-B43E-83E773ECD85B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3527849" y="1993434"/>
            <a:ext cx="1336880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/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)=3</m:t>
                      </m:r>
                    </m:oMath>
                  </m:oMathPara>
                </a14:m>
                <a:endParaRPr lang="en-US" sz="2800" dirty="0">
                  <a:solidFill>
                    <a:srgbClr val="F9F9F9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6F1E3C-D7BB-4971-A291-ED01565797AE}"/>
              </a:ext>
            </a:extLst>
          </p:cNvPr>
          <p:cNvCxnSpPr>
            <a:cxnSpLocks/>
          </p:cNvCxnSpPr>
          <p:nvPr/>
        </p:nvCxnSpPr>
        <p:spPr bwMode="auto">
          <a:xfrm>
            <a:off x="5733862" y="1993434"/>
            <a:ext cx="306912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A5B41B-D74E-4129-9DC6-224DC00D2E46}"/>
              </a:ext>
            </a:extLst>
          </p:cNvPr>
          <p:cNvCxnSpPr>
            <a:cxnSpLocks/>
          </p:cNvCxnSpPr>
          <p:nvPr/>
        </p:nvCxnSpPr>
        <p:spPr bwMode="auto">
          <a:xfrm flipH="1">
            <a:off x="3651565" y="1993434"/>
            <a:ext cx="2082297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/>
              <p:nvPr/>
            </p:nvSpPr>
            <p:spPr>
              <a:xfrm>
                <a:off x="7268424" y="1470214"/>
                <a:ext cx="21951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)=13</m:t>
                      </m:r>
                    </m:oMath>
                  </m:oMathPara>
                </a14:m>
                <a:endParaRPr lang="en-US" sz="2800" dirty="0">
                  <a:solidFill>
                    <a:srgbClr val="F9F9F9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424" y="1470214"/>
                <a:ext cx="219515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6297AF-ABB6-435F-9471-51D21BF45A71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4864730" y="1993434"/>
            <a:ext cx="3501271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C496CB-128C-468D-9B1D-7602A3E6832B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6657316" y="1993434"/>
            <a:ext cx="170868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0DA9022-2845-4390-BEFA-56AA94F28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42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1D6AB8-AC72-48E0-8C91-5173A7FDE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6"/>
            <a:ext cx="10515600" cy="902125"/>
          </a:xfrm>
        </p:spPr>
        <p:txBody>
          <a:bodyPr>
            <a:normAutofit fontScale="90000"/>
          </a:bodyPr>
          <a:lstStyle/>
          <a:p>
            <a:r>
              <a:rPr lang="ro-RO" dirty="0"/>
              <a:t>Complexitate amortizată inserție vector </a:t>
            </a:r>
            <a:r>
              <a:rPr lang="ro-RO" dirty="0" err="1"/>
              <a:t>dynamic</a:t>
            </a:r>
            <a:r>
              <a:rPr lang="en-US" dirty="0"/>
              <a:t> </a:t>
            </a:r>
            <a:br>
              <a:rPr lang="ro-RO" dirty="0"/>
            </a:br>
            <a:r>
              <a:rPr lang="en-US" dirty="0"/>
              <a:t>(</a:t>
            </a:r>
            <a:r>
              <a:rPr lang="ro-RO" dirty="0"/>
              <a:t>în capăt)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260DE27-064D-4C4C-84EE-49AAA735218F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ro-RO" dirty="0"/>
                  <a:t>3 </a:t>
                </a:r>
                <a:r>
                  <a:rPr lang="ro-RO" dirty="0" err="1"/>
                  <a:t>push</a:t>
                </a:r>
                <a:r>
                  <a:rPr lang="ro-RO" dirty="0"/>
                  <a:t> 2 + 1 copieri</a:t>
                </a:r>
              </a:p>
              <a:p>
                <a:r>
                  <a:rPr lang="ro-RO" dirty="0"/>
                  <a:t>5 </a:t>
                </a:r>
                <a:r>
                  <a:rPr lang="ro-RO" dirty="0" err="1"/>
                  <a:t>push</a:t>
                </a:r>
                <a:r>
                  <a:rPr lang="ro-RO" dirty="0"/>
                  <a:t> 4 + 2 + 1 copieri</a:t>
                </a:r>
              </a:p>
              <a:p>
                <a:r>
                  <a:rPr lang="ro-RO" dirty="0"/>
                  <a:t>9 </a:t>
                </a:r>
                <a:r>
                  <a:rPr lang="ro-RO" dirty="0" err="1"/>
                  <a:t>push</a:t>
                </a:r>
                <a:r>
                  <a:rPr lang="ro-RO" dirty="0"/>
                  <a:t> 8 + 4 + 2 + 1 copieri</a:t>
                </a:r>
              </a:p>
              <a:p>
                <a:r>
                  <a:rPr lang="ro-RO" dirty="0"/>
                  <a:t>…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ro-RO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ro-RO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ro-RO" dirty="0"/>
                  <a:t> </a:t>
                </a:r>
                <a:r>
                  <a:rPr lang="ro-RO" dirty="0" err="1"/>
                  <a:t>push</a:t>
                </a:r>
                <a:r>
                  <a:rPr lang="ro-RO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o-RO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ro-RO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ro-R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ro-RO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ro-R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ro-RO" b="0" i="1" smtClean="0">
                        <a:latin typeface="Cambria Math" panose="02040503050406030204" pitchFamily="18" charset="0"/>
                      </a:rPr>
                      <m:t>+…+2+1= </m:t>
                    </m:r>
                    <m:sSup>
                      <m:sSupPr>
                        <m:ctrlPr>
                          <a:rPr lang="ro-R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ro-RO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ro-RO" dirty="0"/>
                  <a:t> copieri</a:t>
                </a:r>
              </a:p>
              <a:p>
                <a:endParaRPr lang="ro-RO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             </m:t>
                    </m:r>
                    <m:func>
                      <m:funcPr>
                        <m:ctrlPr>
                          <a:rPr lang="ro-RO" sz="4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ro-RO" sz="40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ro-RO" sz="400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ro-RO" sz="4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o-RO" sz="4000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ro-RO" sz="4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ro-RO" sz="4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o-RO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ro-RO" sz="4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ro-RO" sz="40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  <m:r>
                              <a:rPr lang="ro-RO" sz="4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ro-RO" sz="4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o-RO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ro-RO" sz="4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ro-RO" sz="4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sz="4000" dirty="0"/>
                  <a:t> = 2 = O(1)</a:t>
                </a:r>
                <a:endParaRPr lang="ro-RO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260DE27-064D-4C4C-84EE-49AAA73521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980" t="-2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1BBCB1-D1C4-4623-B94C-2C2E4ACCC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11463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3928-3215-4337-8AB4-168CB3D5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Bloom </a:t>
            </a:r>
            <a:r>
              <a:rPr lang="ro-RO" dirty="0" err="1"/>
              <a:t>filter</a:t>
            </a:r>
            <a:r>
              <a:rPr lang="ro-RO" dirty="0"/>
              <a:t> – folosire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562540-6ABA-4854-A191-7648453AD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463795"/>
              </p:ext>
            </p:extLst>
          </p:nvPr>
        </p:nvGraphicFramePr>
        <p:xfrm>
          <a:off x="2866931" y="3429000"/>
          <a:ext cx="6096000" cy="45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62779572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45460898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59113809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6703344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3221983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54474582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9381715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0171761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3479345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208437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2550456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21724236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002281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1992991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80051339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14570258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35736601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3838903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87044957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182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122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/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)=7</m:t>
                      </m:r>
                    </m:oMath>
                  </m:oMathPara>
                </a14:m>
                <a:endParaRPr lang="en-US" sz="2800" dirty="0">
                  <a:solidFill>
                    <a:srgbClr val="F9F9F9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873AED-396C-4494-BE46-4AD250F522C3}"/>
              </a:ext>
            </a:extLst>
          </p:cNvPr>
          <p:cNvCxnSpPr>
            <a:stCxn id="6" idx="2"/>
          </p:cNvCxnSpPr>
          <p:nvPr/>
        </p:nvCxnSpPr>
        <p:spPr bwMode="auto">
          <a:xfrm>
            <a:off x="3527850" y="1993434"/>
            <a:ext cx="12371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0CBFB8-D6B4-4EA1-B43E-83E773ECD85B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3527849" y="1993434"/>
            <a:ext cx="1336880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/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)=3</m:t>
                      </m:r>
                    </m:oMath>
                  </m:oMathPara>
                </a14:m>
                <a:endParaRPr lang="en-US" sz="2800" dirty="0">
                  <a:solidFill>
                    <a:srgbClr val="F9F9F9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6F1E3C-D7BB-4971-A291-ED01565797AE}"/>
              </a:ext>
            </a:extLst>
          </p:cNvPr>
          <p:cNvCxnSpPr>
            <a:cxnSpLocks/>
          </p:cNvCxnSpPr>
          <p:nvPr/>
        </p:nvCxnSpPr>
        <p:spPr bwMode="auto">
          <a:xfrm>
            <a:off x="5733862" y="1993434"/>
            <a:ext cx="306912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A5B41B-D74E-4129-9DC6-224DC00D2E46}"/>
              </a:ext>
            </a:extLst>
          </p:cNvPr>
          <p:cNvCxnSpPr>
            <a:cxnSpLocks/>
          </p:cNvCxnSpPr>
          <p:nvPr/>
        </p:nvCxnSpPr>
        <p:spPr bwMode="auto">
          <a:xfrm flipH="1">
            <a:off x="3651565" y="1993434"/>
            <a:ext cx="2082297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/>
              <p:nvPr/>
            </p:nvSpPr>
            <p:spPr>
              <a:xfrm>
                <a:off x="7268424" y="1470214"/>
                <a:ext cx="21951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)=13</m:t>
                      </m:r>
                    </m:oMath>
                  </m:oMathPara>
                </a14:m>
                <a:endParaRPr lang="en-US" sz="2800" dirty="0">
                  <a:solidFill>
                    <a:srgbClr val="F9F9F9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424" y="1470214"/>
                <a:ext cx="219515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6297AF-ABB6-435F-9471-51D21BF45A71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4864730" y="1993434"/>
            <a:ext cx="3501271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C496CB-128C-468D-9B1D-7602A3E6832B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6657316" y="1993434"/>
            <a:ext cx="170868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9FCDF9-13A5-488C-8001-B191D272A1C6}"/>
                  </a:ext>
                </a:extLst>
              </p:cNvPr>
              <p:cNvSpPr txBox="1"/>
              <p:nvPr/>
            </p:nvSpPr>
            <p:spPr>
              <a:xfrm>
                <a:off x="4692713" y="5321766"/>
                <a:ext cx="27882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2800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9FCDF9-13A5-488C-8001-B191D272A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713" y="5321766"/>
                <a:ext cx="27882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6E577D5-0D4E-4D6D-B881-BAC77DA6F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34452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3928-3215-4337-8AB4-168CB3D5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Bloom </a:t>
            </a:r>
            <a:r>
              <a:rPr lang="ro-RO" dirty="0" err="1"/>
              <a:t>filter</a:t>
            </a:r>
            <a:r>
              <a:rPr lang="ro-RO" dirty="0"/>
              <a:t> – folosire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562540-6ABA-4854-A191-7648453AD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361654"/>
              </p:ext>
            </p:extLst>
          </p:nvPr>
        </p:nvGraphicFramePr>
        <p:xfrm>
          <a:off x="2866931" y="3429000"/>
          <a:ext cx="6096000" cy="45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62779572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45460898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59113809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6703344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3221983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54474582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9381715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0171761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3479345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208437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2550456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21724236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002281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1992991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80051339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14570258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35736601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3838903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87044957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182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122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/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873AED-396C-4494-BE46-4AD250F522C3}"/>
              </a:ext>
            </a:extLst>
          </p:cNvPr>
          <p:cNvCxnSpPr>
            <a:stCxn id="6" idx="2"/>
          </p:cNvCxnSpPr>
          <p:nvPr/>
        </p:nvCxnSpPr>
        <p:spPr bwMode="auto">
          <a:xfrm>
            <a:off x="3527850" y="1993434"/>
            <a:ext cx="12371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0CBFB8-D6B4-4EA1-B43E-83E773ECD85B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3527849" y="1993434"/>
            <a:ext cx="1336880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/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6F1E3C-D7BB-4971-A291-ED01565797AE}"/>
              </a:ext>
            </a:extLst>
          </p:cNvPr>
          <p:cNvCxnSpPr>
            <a:cxnSpLocks/>
          </p:cNvCxnSpPr>
          <p:nvPr/>
        </p:nvCxnSpPr>
        <p:spPr bwMode="auto">
          <a:xfrm>
            <a:off x="5733862" y="1993434"/>
            <a:ext cx="306912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A5B41B-D74E-4129-9DC6-224DC00D2E46}"/>
              </a:ext>
            </a:extLst>
          </p:cNvPr>
          <p:cNvCxnSpPr>
            <a:cxnSpLocks/>
          </p:cNvCxnSpPr>
          <p:nvPr/>
        </p:nvCxnSpPr>
        <p:spPr bwMode="auto">
          <a:xfrm flipH="1">
            <a:off x="3651565" y="1993434"/>
            <a:ext cx="2082297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/>
              <p:nvPr/>
            </p:nvSpPr>
            <p:spPr>
              <a:xfrm>
                <a:off x="7268424" y="1470214"/>
                <a:ext cx="21951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)=13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424" y="1470214"/>
                <a:ext cx="219515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6297AF-ABB6-435F-9471-51D21BF45A71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4864730" y="1993434"/>
            <a:ext cx="3501271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C496CB-128C-468D-9B1D-7602A3E6832B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6657316" y="1993434"/>
            <a:ext cx="170868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9FCDF9-13A5-488C-8001-B191D272A1C6}"/>
                  </a:ext>
                </a:extLst>
              </p:cNvPr>
              <p:cNvSpPr txBox="1"/>
              <p:nvPr/>
            </p:nvSpPr>
            <p:spPr>
              <a:xfrm>
                <a:off x="4692712" y="5321766"/>
                <a:ext cx="21210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2800" i="1" dirty="0">
                          <a:latin typeface="Cambria Math" panose="02040503050406030204" pitchFamily="18" charset="0"/>
                        </a:rPr>
                        <m:t>)=20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9FCDF9-13A5-488C-8001-B191D272A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712" y="5321766"/>
                <a:ext cx="212103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0497ED-D954-4AA2-AC50-FD9E6372DE93}"/>
              </a:ext>
            </a:extLst>
          </p:cNvPr>
          <p:cNvCxnSpPr>
            <a:cxnSpLocks/>
            <a:stCxn id="15" idx="0"/>
          </p:cNvCxnSpPr>
          <p:nvPr/>
        </p:nvCxnSpPr>
        <p:spPr bwMode="auto">
          <a:xfrm flipV="1">
            <a:off x="5753228" y="3886200"/>
            <a:ext cx="3049759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7A44051F-BA37-4DA0-9EEC-DA37BC8A7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33519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3928-3215-4337-8AB4-168CB3D5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Bloom </a:t>
            </a:r>
            <a:r>
              <a:rPr lang="ro-RO" dirty="0" err="1"/>
              <a:t>filter</a:t>
            </a:r>
            <a:r>
              <a:rPr lang="ro-RO" dirty="0"/>
              <a:t> – folosire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562540-6ABA-4854-A191-7648453AD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22954"/>
              </p:ext>
            </p:extLst>
          </p:nvPr>
        </p:nvGraphicFramePr>
        <p:xfrm>
          <a:off x="2866931" y="3429000"/>
          <a:ext cx="6096000" cy="45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62779572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45460898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59113809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6703344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3221983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54474582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9381715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0171761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3479345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208437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2550456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21724236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002281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1992991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80051339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14570258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35736601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3838903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87044957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182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122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/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873AED-396C-4494-BE46-4AD250F522C3}"/>
              </a:ext>
            </a:extLst>
          </p:cNvPr>
          <p:cNvCxnSpPr>
            <a:stCxn id="6" idx="2"/>
          </p:cNvCxnSpPr>
          <p:nvPr/>
        </p:nvCxnSpPr>
        <p:spPr bwMode="auto">
          <a:xfrm>
            <a:off x="3527850" y="1993434"/>
            <a:ext cx="12371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0CBFB8-D6B4-4EA1-B43E-83E773ECD85B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3527849" y="1993434"/>
            <a:ext cx="1336880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/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6F1E3C-D7BB-4971-A291-ED01565797AE}"/>
              </a:ext>
            </a:extLst>
          </p:cNvPr>
          <p:cNvCxnSpPr>
            <a:cxnSpLocks/>
          </p:cNvCxnSpPr>
          <p:nvPr/>
        </p:nvCxnSpPr>
        <p:spPr bwMode="auto">
          <a:xfrm>
            <a:off x="5733862" y="1993434"/>
            <a:ext cx="306912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A5B41B-D74E-4129-9DC6-224DC00D2E46}"/>
              </a:ext>
            </a:extLst>
          </p:cNvPr>
          <p:cNvCxnSpPr>
            <a:cxnSpLocks/>
          </p:cNvCxnSpPr>
          <p:nvPr/>
        </p:nvCxnSpPr>
        <p:spPr bwMode="auto">
          <a:xfrm flipH="1">
            <a:off x="3651565" y="1993434"/>
            <a:ext cx="2082297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/>
              <p:nvPr/>
            </p:nvSpPr>
            <p:spPr>
              <a:xfrm>
                <a:off x="7268424" y="1470214"/>
                <a:ext cx="21951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)=13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424" y="1470214"/>
                <a:ext cx="219515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6297AF-ABB6-435F-9471-51D21BF45A71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4864730" y="1993434"/>
            <a:ext cx="3501271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C496CB-128C-468D-9B1D-7602A3E6832B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6657316" y="1993434"/>
            <a:ext cx="170868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9FCDF9-13A5-488C-8001-B191D272A1C6}"/>
                  </a:ext>
                </a:extLst>
              </p:cNvPr>
              <p:cNvSpPr txBox="1"/>
              <p:nvPr/>
            </p:nvSpPr>
            <p:spPr>
              <a:xfrm>
                <a:off x="4692712" y="5321766"/>
                <a:ext cx="19305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2800" i="1" dirty="0">
                          <a:latin typeface="Cambria Math" panose="02040503050406030204" pitchFamily="18" charset="0"/>
                        </a:rPr>
                        <m:t>)=3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9FCDF9-13A5-488C-8001-B191D272A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712" y="5321766"/>
                <a:ext cx="193052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0497ED-D954-4AA2-AC50-FD9E6372DE93}"/>
              </a:ext>
            </a:extLst>
          </p:cNvPr>
          <p:cNvCxnSpPr>
            <a:cxnSpLocks/>
            <a:stCxn id="15" idx="0"/>
          </p:cNvCxnSpPr>
          <p:nvPr/>
        </p:nvCxnSpPr>
        <p:spPr bwMode="auto">
          <a:xfrm flipV="1">
            <a:off x="5657976" y="3886200"/>
            <a:ext cx="3145010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2AA6DF-1CC9-4115-BEC7-BF4BFC9F3E7F}"/>
              </a:ext>
            </a:extLst>
          </p:cNvPr>
          <p:cNvCxnSpPr>
            <a:cxnSpLocks/>
            <a:stCxn id="15" idx="0"/>
          </p:cNvCxnSpPr>
          <p:nvPr/>
        </p:nvCxnSpPr>
        <p:spPr bwMode="auto">
          <a:xfrm flipH="1" flipV="1">
            <a:off x="3651564" y="3886200"/>
            <a:ext cx="2006412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A1CF55D-9ECD-4268-A621-8C7C65062C50}"/>
              </a:ext>
            </a:extLst>
          </p:cNvPr>
          <p:cNvSpPr txBox="1"/>
          <p:nvPr/>
        </p:nvSpPr>
        <p:spPr>
          <a:xfrm>
            <a:off x="7589823" y="5649363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600" b="1" dirty="0">
                <a:solidFill>
                  <a:srgbClr val="00B050"/>
                </a:solidFill>
              </a:rPr>
              <a:t>OK</a:t>
            </a:r>
            <a:endParaRPr lang="en-US" sz="3600" b="1" dirty="0">
              <a:solidFill>
                <a:srgbClr val="00B050"/>
              </a:solidFill>
            </a:endParaRP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639BB543-FDF3-4BA9-8167-28B83F47B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77732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3928-3215-4337-8AB4-168CB3D5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Bloom </a:t>
            </a:r>
            <a:r>
              <a:rPr lang="ro-RO" dirty="0" err="1"/>
              <a:t>filter</a:t>
            </a:r>
            <a:r>
              <a:rPr lang="ro-RO" dirty="0"/>
              <a:t> – folosire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562540-6ABA-4854-A191-7648453AD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620651"/>
              </p:ext>
            </p:extLst>
          </p:nvPr>
        </p:nvGraphicFramePr>
        <p:xfrm>
          <a:off x="2866931" y="3429000"/>
          <a:ext cx="6096000" cy="45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62779572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45460898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59113809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6703344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3221983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54474582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9381715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0171761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3479345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208437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2550456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21724236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002281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1992991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80051339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14570258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35736601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3838903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87044957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182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122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/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873AED-396C-4494-BE46-4AD250F522C3}"/>
              </a:ext>
            </a:extLst>
          </p:cNvPr>
          <p:cNvCxnSpPr>
            <a:stCxn id="6" idx="2"/>
          </p:cNvCxnSpPr>
          <p:nvPr/>
        </p:nvCxnSpPr>
        <p:spPr bwMode="auto">
          <a:xfrm>
            <a:off x="3527850" y="1993434"/>
            <a:ext cx="12371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0CBFB8-D6B4-4EA1-B43E-83E773ECD85B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3527849" y="1993434"/>
            <a:ext cx="1336880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/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)=3</m:t>
                      </m:r>
                    </m:oMath>
                  </m:oMathPara>
                </a14:m>
                <a:endParaRPr lang="en-US" sz="2800" dirty="0">
                  <a:solidFill>
                    <a:srgbClr val="F9F9F9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6F1E3C-D7BB-4971-A291-ED01565797AE}"/>
              </a:ext>
            </a:extLst>
          </p:cNvPr>
          <p:cNvCxnSpPr>
            <a:cxnSpLocks/>
          </p:cNvCxnSpPr>
          <p:nvPr/>
        </p:nvCxnSpPr>
        <p:spPr bwMode="auto">
          <a:xfrm>
            <a:off x="5733862" y="1993434"/>
            <a:ext cx="306912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A5B41B-D74E-4129-9DC6-224DC00D2E46}"/>
              </a:ext>
            </a:extLst>
          </p:cNvPr>
          <p:cNvCxnSpPr>
            <a:cxnSpLocks/>
          </p:cNvCxnSpPr>
          <p:nvPr/>
        </p:nvCxnSpPr>
        <p:spPr bwMode="auto">
          <a:xfrm flipH="1">
            <a:off x="3651565" y="1993434"/>
            <a:ext cx="2082297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/>
              <p:nvPr/>
            </p:nvSpPr>
            <p:spPr>
              <a:xfrm>
                <a:off x="7268424" y="1470214"/>
                <a:ext cx="21951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)=13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424" y="1470214"/>
                <a:ext cx="219515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6297AF-ABB6-435F-9471-51D21BF45A71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4864730" y="1993434"/>
            <a:ext cx="3501271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C496CB-128C-468D-9B1D-7602A3E6832B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6657316" y="1993434"/>
            <a:ext cx="170868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9FCDF9-13A5-488C-8001-B191D272A1C6}"/>
                  </a:ext>
                </a:extLst>
              </p:cNvPr>
              <p:cNvSpPr txBox="1"/>
              <p:nvPr/>
            </p:nvSpPr>
            <p:spPr>
              <a:xfrm>
                <a:off x="4692712" y="5321766"/>
                <a:ext cx="19305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9FCDF9-13A5-488C-8001-B191D272A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712" y="5321766"/>
                <a:ext cx="193052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D09CE4B-429D-4CEC-AE07-2C4F3805A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57704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3928-3215-4337-8AB4-168CB3D5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Bloom </a:t>
            </a:r>
            <a:r>
              <a:rPr lang="ro-RO" dirty="0" err="1"/>
              <a:t>filter</a:t>
            </a:r>
            <a:r>
              <a:rPr lang="ro-RO" dirty="0"/>
              <a:t> – folosire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562540-6ABA-4854-A191-7648453AD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638765"/>
              </p:ext>
            </p:extLst>
          </p:nvPr>
        </p:nvGraphicFramePr>
        <p:xfrm>
          <a:off x="2866931" y="3429000"/>
          <a:ext cx="6096000" cy="45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62779572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45460898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59113809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6703344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3221983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54474582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9381715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0171761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3479345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208437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2550456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21724236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002281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1992991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80051339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14570258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35736601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3838903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87044957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182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122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/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873AED-396C-4494-BE46-4AD250F522C3}"/>
              </a:ext>
            </a:extLst>
          </p:cNvPr>
          <p:cNvCxnSpPr>
            <a:stCxn id="6" idx="2"/>
          </p:cNvCxnSpPr>
          <p:nvPr/>
        </p:nvCxnSpPr>
        <p:spPr bwMode="auto">
          <a:xfrm>
            <a:off x="3527850" y="1993434"/>
            <a:ext cx="12371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0CBFB8-D6B4-4EA1-B43E-83E773ECD85B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3527849" y="1993434"/>
            <a:ext cx="1336880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/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6F1E3C-D7BB-4971-A291-ED01565797AE}"/>
              </a:ext>
            </a:extLst>
          </p:cNvPr>
          <p:cNvCxnSpPr>
            <a:cxnSpLocks/>
          </p:cNvCxnSpPr>
          <p:nvPr/>
        </p:nvCxnSpPr>
        <p:spPr bwMode="auto">
          <a:xfrm>
            <a:off x="5733862" y="1993434"/>
            <a:ext cx="306912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A5B41B-D74E-4129-9DC6-224DC00D2E46}"/>
              </a:ext>
            </a:extLst>
          </p:cNvPr>
          <p:cNvCxnSpPr>
            <a:cxnSpLocks/>
          </p:cNvCxnSpPr>
          <p:nvPr/>
        </p:nvCxnSpPr>
        <p:spPr bwMode="auto">
          <a:xfrm flipH="1">
            <a:off x="3651565" y="1993434"/>
            <a:ext cx="2082297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/>
              <p:nvPr/>
            </p:nvSpPr>
            <p:spPr>
              <a:xfrm>
                <a:off x="7268424" y="1470214"/>
                <a:ext cx="21951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)=13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424" y="1470214"/>
                <a:ext cx="219515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6297AF-ABB6-435F-9471-51D21BF45A71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4864730" y="1993434"/>
            <a:ext cx="3501271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C496CB-128C-468D-9B1D-7602A3E6832B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6657316" y="1993434"/>
            <a:ext cx="170868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9FCDF9-13A5-488C-8001-B191D272A1C6}"/>
                  </a:ext>
                </a:extLst>
              </p:cNvPr>
              <p:cNvSpPr txBox="1"/>
              <p:nvPr/>
            </p:nvSpPr>
            <p:spPr>
              <a:xfrm>
                <a:off x="4692712" y="5321766"/>
                <a:ext cx="19305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i="1" dirty="0">
                          <a:latin typeface="Cambria Math" panose="02040503050406030204" pitchFamily="18" charset="0"/>
                        </a:rPr>
                        <m:t>)=4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9FCDF9-13A5-488C-8001-B191D272A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712" y="5321766"/>
                <a:ext cx="193052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0CC2731-C06B-480E-8C02-D2EB1481CDBD}"/>
              </a:ext>
            </a:extLst>
          </p:cNvPr>
          <p:cNvCxnSpPr>
            <a:cxnSpLocks/>
            <a:stCxn id="15" idx="0"/>
          </p:cNvCxnSpPr>
          <p:nvPr/>
        </p:nvCxnSpPr>
        <p:spPr bwMode="auto">
          <a:xfrm flipH="1" flipV="1">
            <a:off x="3941276" y="3886200"/>
            <a:ext cx="1716701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68E4D1C-884C-4AAD-A32B-D1FCE14D9E27}"/>
              </a:ext>
            </a:extLst>
          </p:cNvPr>
          <p:cNvSpPr txBox="1"/>
          <p:nvPr/>
        </p:nvSpPr>
        <p:spPr>
          <a:xfrm>
            <a:off x="6917584" y="5400854"/>
            <a:ext cx="1188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>
                <a:solidFill>
                  <a:srgbClr val="FF0000"/>
                </a:solidFill>
              </a:rPr>
              <a:t>MISS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821FB604-B8C3-4B62-BAB5-16CCDE17F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22333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3928-3215-4337-8AB4-168CB3D5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Bloom </a:t>
            </a:r>
            <a:r>
              <a:rPr lang="ro-RO" dirty="0" err="1"/>
              <a:t>filter</a:t>
            </a:r>
            <a:r>
              <a:rPr lang="ro-RO" dirty="0"/>
              <a:t> – folosire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562540-6ABA-4854-A191-7648453AD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296772"/>
              </p:ext>
            </p:extLst>
          </p:nvPr>
        </p:nvGraphicFramePr>
        <p:xfrm>
          <a:off x="2866931" y="3429000"/>
          <a:ext cx="6096000" cy="45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62779572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45460898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59113809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6703344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3221983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54474582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9381715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0171761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3479345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208437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2550456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21724236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002281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1992991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80051339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14570258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35736601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3838903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87044957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182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122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/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873AED-396C-4494-BE46-4AD250F522C3}"/>
              </a:ext>
            </a:extLst>
          </p:cNvPr>
          <p:cNvCxnSpPr>
            <a:stCxn id="6" idx="2"/>
          </p:cNvCxnSpPr>
          <p:nvPr/>
        </p:nvCxnSpPr>
        <p:spPr bwMode="auto">
          <a:xfrm>
            <a:off x="3527850" y="1993434"/>
            <a:ext cx="12371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0CBFB8-D6B4-4EA1-B43E-83E773ECD85B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3527849" y="1993434"/>
            <a:ext cx="1336880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/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6F1E3C-D7BB-4971-A291-ED01565797AE}"/>
              </a:ext>
            </a:extLst>
          </p:cNvPr>
          <p:cNvCxnSpPr>
            <a:cxnSpLocks/>
          </p:cNvCxnSpPr>
          <p:nvPr/>
        </p:nvCxnSpPr>
        <p:spPr bwMode="auto">
          <a:xfrm>
            <a:off x="5733862" y="1993434"/>
            <a:ext cx="306912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A5B41B-D74E-4129-9DC6-224DC00D2E46}"/>
              </a:ext>
            </a:extLst>
          </p:cNvPr>
          <p:cNvCxnSpPr>
            <a:cxnSpLocks/>
          </p:cNvCxnSpPr>
          <p:nvPr/>
        </p:nvCxnSpPr>
        <p:spPr bwMode="auto">
          <a:xfrm flipH="1">
            <a:off x="3651565" y="1993434"/>
            <a:ext cx="2082297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/>
              <p:nvPr/>
            </p:nvSpPr>
            <p:spPr>
              <a:xfrm>
                <a:off x="7268424" y="1470214"/>
                <a:ext cx="21951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)=13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424" y="1470214"/>
                <a:ext cx="219515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6297AF-ABB6-435F-9471-51D21BF45A71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4864730" y="1993434"/>
            <a:ext cx="3501271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C496CB-128C-468D-9B1D-7602A3E6832B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6657316" y="1993434"/>
            <a:ext cx="170868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9FCDF9-13A5-488C-8001-B191D272A1C6}"/>
                  </a:ext>
                </a:extLst>
              </p:cNvPr>
              <p:cNvSpPr txBox="1"/>
              <p:nvPr/>
            </p:nvSpPr>
            <p:spPr>
              <a:xfrm>
                <a:off x="4692713" y="5321766"/>
                <a:ext cx="65563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o-RO" sz="2800" i="1" dirty="0">
                          <a:latin typeface="Cambria Math" panose="02040503050406030204" pitchFamily="18" charset="0"/>
                        </a:rPr>
                        <m:t>!=</m:t>
                      </m:r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o-RO" sz="2800" i="1" dirty="0">
                          <a:latin typeface="Cambria Math" panose="02040503050406030204" pitchFamily="18" charset="0"/>
                        </a:rPr>
                        <m:t>!=</m:t>
                      </m:r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o-RO" sz="2800" i="1" dirty="0">
                          <a:latin typeface="Cambria Math" panose="02040503050406030204" pitchFamily="18" charset="0"/>
                        </a:rPr>
                        <m:t>!=</m:t>
                      </m:r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)=4</m:t>
                      </m:r>
                    </m:oMath>
                  </m:oMathPara>
                </a14:m>
                <a:endParaRPr lang="ro-RO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9FCDF9-13A5-488C-8001-B191D272A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713" y="5321766"/>
                <a:ext cx="655634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9A255DF-C053-4760-9C9D-0C82F736B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95700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3928-3215-4337-8AB4-168CB3D5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Bloom </a:t>
            </a:r>
            <a:r>
              <a:rPr lang="ro-RO" dirty="0" err="1"/>
              <a:t>filter</a:t>
            </a:r>
            <a:r>
              <a:rPr lang="ro-RO" dirty="0"/>
              <a:t> – folosire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562540-6ABA-4854-A191-7648453AD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96585"/>
              </p:ext>
            </p:extLst>
          </p:nvPr>
        </p:nvGraphicFramePr>
        <p:xfrm>
          <a:off x="2866931" y="3429000"/>
          <a:ext cx="6096000" cy="45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62779572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45460898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59113809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6703344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3221983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54474582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9381715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0171761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3479345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208437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2550456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21724236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002281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1992991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80051339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14570258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35736601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3838903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87044957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182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122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/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873AED-396C-4494-BE46-4AD250F522C3}"/>
              </a:ext>
            </a:extLst>
          </p:cNvPr>
          <p:cNvCxnSpPr>
            <a:stCxn id="6" idx="2"/>
          </p:cNvCxnSpPr>
          <p:nvPr/>
        </p:nvCxnSpPr>
        <p:spPr bwMode="auto">
          <a:xfrm>
            <a:off x="3527850" y="1993434"/>
            <a:ext cx="12371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0CBFB8-D6B4-4EA1-B43E-83E773ECD85B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3527849" y="1993434"/>
            <a:ext cx="1336880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/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6F1E3C-D7BB-4971-A291-ED01565797AE}"/>
              </a:ext>
            </a:extLst>
          </p:cNvPr>
          <p:cNvCxnSpPr>
            <a:cxnSpLocks/>
          </p:cNvCxnSpPr>
          <p:nvPr/>
        </p:nvCxnSpPr>
        <p:spPr bwMode="auto">
          <a:xfrm>
            <a:off x="5733862" y="1993434"/>
            <a:ext cx="306912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A5B41B-D74E-4129-9DC6-224DC00D2E46}"/>
              </a:ext>
            </a:extLst>
          </p:cNvPr>
          <p:cNvCxnSpPr>
            <a:cxnSpLocks/>
          </p:cNvCxnSpPr>
          <p:nvPr/>
        </p:nvCxnSpPr>
        <p:spPr bwMode="auto">
          <a:xfrm flipH="1">
            <a:off x="3651565" y="1993434"/>
            <a:ext cx="2082297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/>
              <p:nvPr/>
            </p:nvSpPr>
            <p:spPr>
              <a:xfrm>
                <a:off x="7268424" y="1470214"/>
                <a:ext cx="21951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)=13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424" y="1470214"/>
                <a:ext cx="219515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6297AF-ABB6-435F-9471-51D21BF45A71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4864730" y="1993434"/>
            <a:ext cx="3501271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C496CB-128C-468D-9B1D-7602A3E6832B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6657316" y="1993434"/>
            <a:ext cx="170868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9FCDF9-13A5-488C-8001-B191D272A1C6}"/>
                  </a:ext>
                </a:extLst>
              </p:cNvPr>
              <p:cNvSpPr txBox="1"/>
              <p:nvPr/>
            </p:nvSpPr>
            <p:spPr>
              <a:xfrm>
                <a:off x="4692712" y="5321766"/>
                <a:ext cx="19305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o-RO" sz="2800" i="1" dirty="0">
                          <a:latin typeface="Cambria Math" panose="02040503050406030204" pitchFamily="18" charset="0"/>
                        </a:rPr>
                        <m:t>)=3</m:t>
                      </m:r>
                    </m:oMath>
                  </m:oMathPara>
                </a14:m>
                <a:endParaRPr lang="ro-RO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9FCDF9-13A5-488C-8001-B191D272A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712" y="5321766"/>
                <a:ext cx="193052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C205F7A-0D6E-4ACC-BEDE-21CE0C831A55}"/>
              </a:ext>
            </a:extLst>
          </p:cNvPr>
          <p:cNvCxnSpPr>
            <a:cxnSpLocks/>
            <a:stCxn id="15" idx="0"/>
          </p:cNvCxnSpPr>
          <p:nvPr/>
        </p:nvCxnSpPr>
        <p:spPr bwMode="auto">
          <a:xfrm flipH="1" flipV="1">
            <a:off x="3651564" y="3886200"/>
            <a:ext cx="2006412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3894238-155F-4323-9CEC-E2A21F5D0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54196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3928-3215-4337-8AB4-168CB3D5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Bloom </a:t>
            </a:r>
            <a:r>
              <a:rPr lang="ro-RO" dirty="0" err="1"/>
              <a:t>filter</a:t>
            </a:r>
            <a:r>
              <a:rPr lang="ro-RO" dirty="0"/>
              <a:t> – folosire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562540-6ABA-4854-A191-7648453AD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4590933"/>
              </p:ext>
            </p:extLst>
          </p:nvPr>
        </p:nvGraphicFramePr>
        <p:xfrm>
          <a:off x="2866931" y="3429000"/>
          <a:ext cx="6096000" cy="45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62779572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45460898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59113809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6703344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3221983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54474582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9381715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0171761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3479345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208437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2550456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21724236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002281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1992991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80051339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14570258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35736601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3838903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87044957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182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122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/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873AED-396C-4494-BE46-4AD250F522C3}"/>
              </a:ext>
            </a:extLst>
          </p:cNvPr>
          <p:cNvCxnSpPr>
            <a:stCxn id="6" idx="2"/>
          </p:cNvCxnSpPr>
          <p:nvPr/>
        </p:nvCxnSpPr>
        <p:spPr bwMode="auto">
          <a:xfrm>
            <a:off x="3527850" y="1993434"/>
            <a:ext cx="12371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0CBFB8-D6B4-4EA1-B43E-83E773ECD85B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3527849" y="1993434"/>
            <a:ext cx="1336880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/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6F1E3C-D7BB-4971-A291-ED01565797AE}"/>
              </a:ext>
            </a:extLst>
          </p:cNvPr>
          <p:cNvCxnSpPr>
            <a:cxnSpLocks/>
          </p:cNvCxnSpPr>
          <p:nvPr/>
        </p:nvCxnSpPr>
        <p:spPr bwMode="auto">
          <a:xfrm>
            <a:off x="5733862" y="1993434"/>
            <a:ext cx="306912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A5B41B-D74E-4129-9DC6-224DC00D2E46}"/>
              </a:ext>
            </a:extLst>
          </p:cNvPr>
          <p:cNvCxnSpPr>
            <a:cxnSpLocks/>
          </p:cNvCxnSpPr>
          <p:nvPr/>
        </p:nvCxnSpPr>
        <p:spPr bwMode="auto">
          <a:xfrm flipH="1">
            <a:off x="3651565" y="1993434"/>
            <a:ext cx="2082297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/>
              <p:nvPr/>
            </p:nvSpPr>
            <p:spPr>
              <a:xfrm>
                <a:off x="7268424" y="1470214"/>
                <a:ext cx="21951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)=13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424" y="1470214"/>
                <a:ext cx="219515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6297AF-ABB6-435F-9471-51D21BF45A71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4864730" y="1993434"/>
            <a:ext cx="3501271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C496CB-128C-468D-9B1D-7602A3E6832B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6657316" y="1993434"/>
            <a:ext cx="170868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9FCDF9-13A5-488C-8001-B191D272A1C6}"/>
                  </a:ext>
                </a:extLst>
              </p:cNvPr>
              <p:cNvSpPr txBox="1"/>
              <p:nvPr/>
            </p:nvSpPr>
            <p:spPr>
              <a:xfrm>
                <a:off x="4692713" y="5321766"/>
                <a:ext cx="21375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o-RO" sz="2800" i="1" dirty="0">
                          <a:latin typeface="Cambria Math" panose="02040503050406030204" pitchFamily="18" charset="0"/>
                        </a:rPr>
                        <m:t>)=13</m:t>
                      </m:r>
                    </m:oMath>
                  </m:oMathPara>
                </a14:m>
                <a:endParaRPr lang="ro-RO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9FCDF9-13A5-488C-8001-B191D272A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713" y="5321766"/>
                <a:ext cx="213757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C205F7A-0D6E-4ACC-BEDE-21CE0C831A55}"/>
              </a:ext>
            </a:extLst>
          </p:cNvPr>
          <p:cNvCxnSpPr>
            <a:cxnSpLocks/>
            <a:stCxn id="15" idx="0"/>
          </p:cNvCxnSpPr>
          <p:nvPr/>
        </p:nvCxnSpPr>
        <p:spPr bwMode="auto">
          <a:xfrm flipH="1" flipV="1">
            <a:off x="3651565" y="3886200"/>
            <a:ext cx="210993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8676D86-0737-4A2B-B5C0-84F211E1798A}"/>
              </a:ext>
            </a:extLst>
          </p:cNvPr>
          <p:cNvCxnSpPr>
            <a:cxnSpLocks/>
            <a:stCxn id="15" idx="0"/>
          </p:cNvCxnSpPr>
          <p:nvPr/>
        </p:nvCxnSpPr>
        <p:spPr bwMode="auto">
          <a:xfrm flipV="1">
            <a:off x="5761499" y="3886200"/>
            <a:ext cx="895816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64F23D3-7B88-4985-B24A-1ADAF36DA88A}"/>
              </a:ext>
            </a:extLst>
          </p:cNvPr>
          <p:cNvSpPr txBox="1"/>
          <p:nvPr/>
        </p:nvSpPr>
        <p:spPr>
          <a:xfrm>
            <a:off x="6917584" y="5400854"/>
            <a:ext cx="22363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>
                <a:solidFill>
                  <a:srgbClr val="FFC000"/>
                </a:solidFill>
              </a:rPr>
              <a:t>FALSE OK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0943F01E-DE9C-4C7C-97E4-D9112D8ED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22712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53FA1-DEE1-447D-B354-FE07AA1AC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Bloom </a:t>
            </a:r>
            <a:r>
              <a:rPr lang="ro-RO" dirty="0" err="1"/>
              <a:t>filter</a:t>
            </a:r>
            <a:r>
              <a:rPr lang="ro-RO" dirty="0"/>
              <a:t> – Performanță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BA5829-901A-46AC-AC60-9E8B8B95BCB6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474453" y="1195804"/>
                <a:ext cx="11438625" cy="4981159"/>
              </a:xfrm>
            </p:spPr>
            <p:txBody>
              <a:bodyPr/>
              <a:lstStyle/>
              <a:p>
                <a:r>
                  <a:rPr lang="ro-RO" dirty="0"/>
                  <a:t>Probabilitate de false </a:t>
                </a:r>
                <a:r>
                  <a:rPr lang="ro-RO" dirty="0" err="1"/>
                  <a:t>positive</a:t>
                </a:r>
                <a:r>
                  <a:rPr lang="ro-RO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o-RO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ro-RO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#1</m:t>
                                </m:r>
                              </m:e>
                            </m:d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 err="1"/>
                  <a:t>Procent</a:t>
                </a:r>
                <a:r>
                  <a:rPr lang="ro-RO" dirty="0"/>
                  <a:t> </a:t>
                </a:r>
                <a:r>
                  <a:rPr lang="en-US" dirty="0"/>
                  <a:t>de</a:t>
                </a:r>
                <a:r>
                  <a:rPr lang="ro-RO" dirty="0"/>
                  <a:t> biți egali cu </a:t>
                </a:r>
                <a:r>
                  <a:rPr lang="ro-RO" b="1" dirty="0"/>
                  <a:t>0</a:t>
                </a:r>
                <a:r>
                  <a:rPr lang="ro-RO" dirty="0"/>
                  <a:t>: </a:t>
                </a:r>
                <a:endParaRPr lang="ro-RO" sz="3200" i="1" dirty="0">
                  <a:latin typeface="Cambria Math" panose="02040503050406030204" pitchFamily="18" charset="0"/>
                </a:endParaRPr>
              </a:p>
              <a:p>
                <a:pPr marL="361950" lvl="1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o-RO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b="0" i="1">
                            <a:latin typeface="Cambria Math" panose="02040503050406030204" pitchFamily="18" charset="0"/>
                          </a:rPr>
                          <m:t>(1−</m:t>
                        </m:r>
                        <m:f>
                          <m:fPr>
                            <m:ctrlPr>
                              <a:rPr lang="ro-RO" sz="2800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o-RO" sz="28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ro-RO" sz="2800" b="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ro-RO" sz="2800" b="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ro-RO" sz="2800" b="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ro-RO" sz="2800" b="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ro-RO" sz="2800" b="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ro-RO" sz="2800" b="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o-RO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(1−</m:t>
                        </m:r>
                        <m:f>
                          <m:fPr>
                            <m:ctrlPr>
                              <a:rPr lang="ro-RO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o-RO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ro-RO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ro-RO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o-RO" sz="28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ro-RO" sz="2800" b="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ro-RO" sz="2800" b="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ro-RO" sz="2800" b="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ro-RO" sz="2800" b="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o-RO" sz="28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ro-RO" sz="28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ro-RO" sz="2800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o-RO" sz="2800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ro-RO" sz="2800" b="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ro-RO" sz="2800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ro-RO" sz="2800" b="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sup>
                    </m:sSup>
                  </m:oMath>
                </a14:m>
                <a:r>
                  <a:rPr lang="ro-RO" sz="3200" dirty="0"/>
                  <a:t>  </a:t>
                </a:r>
                <a:endParaRPr lang="ro-RO" dirty="0"/>
              </a:p>
              <a:p>
                <a:r>
                  <a:rPr lang="ro-RO" dirty="0"/>
                  <a:t>Probabilitate de false </a:t>
                </a:r>
                <a:r>
                  <a:rPr lang="ro-RO" dirty="0" err="1"/>
                  <a:t>positive</a:t>
                </a:r>
                <a:r>
                  <a:rPr lang="ro-RO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3600" i="1">
                              <a:latin typeface="Cambria Math" panose="02040503050406030204" pitchFamily="18" charset="0"/>
                            </a:rPr>
                            <m:t>(1 −</m:t>
                          </m:r>
                          <m:sSup>
                            <m:sSupPr>
                              <m:ctrlPr>
                                <a:rPr lang="ro-RO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o-RO" sz="3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ro-RO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o-RO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o-RO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ro-RO" sz="36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ro-RO" sz="3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ro-RO" sz="36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  <m:r>
                            <a:rPr lang="ro-RO" sz="36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ro-RO" sz="3600" dirty="0"/>
                            <m:t> </m:t>
                          </m:r>
                        </m:e>
                        <m:sup>
                          <m:r>
                            <a:rPr lang="ro-RO" sz="3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ro-RO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BA5829-901A-46AC-AC60-9E8B8B95BC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57998F63-F0AE-4B16-BFAB-D9CA06356547}"/>
              </a:ext>
            </a:extLst>
          </p:cNvPr>
          <p:cNvSpPr/>
          <p:nvPr/>
        </p:nvSpPr>
        <p:spPr>
          <a:xfrm>
            <a:off x="6553200" y="521476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o-RO" sz="2400" dirty="0"/>
              <a:t>d numărul de valori din filtru</a:t>
            </a:r>
          </a:p>
          <a:p>
            <a:r>
              <a:rPr lang="ro-RO" sz="2400" dirty="0"/>
              <a:t>k numărul de funcții de </a:t>
            </a:r>
            <a:r>
              <a:rPr lang="ro-RO" sz="2400" dirty="0" err="1"/>
              <a:t>hash</a:t>
            </a:r>
            <a:endParaRPr lang="ro-RO" sz="2400" dirty="0"/>
          </a:p>
          <a:p>
            <a:r>
              <a:rPr lang="ro-RO" sz="2400" dirty="0"/>
              <a:t>N numărul de biți</a:t>
            </a:r>
            <a:endParaRPr lang="en-US" sz="24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26F923A-0C34-4C8F-87A8-C7B63DCDD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44799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B7AE7-5213-4F0A-9EC4-8ED05527D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Bloom </a:t>
            </a:r>
            <a:r>
              <a:rPr lang="ro-RO" dirty="0" err="1"/>
              <a:t>filter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ED0BB-08A0-4DEF-AB3D-0473583BAA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9489" y="1312801"/>
            <a:ext cx="11197087" cy="5011408"/>
          </a:xfrm>
        </p:spPr>
        <p:txBody>
          <a:bodyPr/>
          <a:lstStyle/>
          <a:p>
            <a:r>
              <a:rPr lang="ro-RO" dirty="0"/>
              <a:t>Avantaje</a:t>
            </a:r>
          </a:p>
          <a:p>
            <a:pPr lvl="1"/>
            <a:r>
              <a:rPr lang="ro-RO" dirty="0"/>
              <a:t>Verificare extrem de rapidă (chiar mai rapid decât la </a:t>
            </a:r>
            <a:r>
              <a:rPr lang="ro-RO" dirty="0" err="1"/>
              <a:t>hash</a:t>
            </a:r>
            <a:r>
              <a:rPr lang="ro-RO" dirty="0"/>
              <a:t> </a:t>
            </a:r>
            <a:r>
              <a:rPr lang="ro-RO" dirty="0" err="1"/>
              <a:t>map</a:t>
            </a:r>
            <a:r>
              <a:rPr lang="ro-RO" dirty="0"/>
              <a:t>)</a:t>
            </a:r>
          </a:p>
          <a:p>
            <a:pPr lvl="2"/>
            <a:r>
              <a:rPr lang="ro-RO" dirty="0"/>
              <a:t>La </a:t>
            </a:r>
            <a:r>
              <a:rPr lang="ro-RO" dirty="0" err="1"/>
              <a:t>hash</a:t>
            </a:r>
            <a:r>
              <a:rPr lang="ro-RO" dirty="0"/>
              <a:t> </a:t>
            </a:r>
            <a:r>
              <a:rPr lang="ro-RO" dirty="0" err="1"/>
              <a:t>map</a:t>
            </a:r>
            <a:r>
              <a:rPr lang="ro-RO" dirty="0"/>
              <a:t> am avea O(1) dar constanta poate fi mare, unele cazuri O(N)</a:t>
            </a:r>
          </a:p>
          <a:p>
            <a:pPr lvl="1"/>
            <a:r>
              <a:rPr lang="ro-RO" dirty="0"/>
              <a:t>Memorie extrem de puțină (foarte bun pentru sisteme distribuite)</a:t>
            </a:r>
          </a:p>
          <a:p>
            <a:r>
              <a:rPr lang="ro-RO" dirty="0"/>
              <a:t>Dezavantaj</a:t>
            </a:r>
          </a:p>
          <a:p>
            <a:pPr lvl="1"/>
            <a:r>
              <a:rPr lang="ro-RO" dirty="0"/>
              <a:t>Nu poate fi folosit mereu deoarece este aproximativ (</a:t>
            </a:r>
            <a:r>
              <a:rPr lang="ro-RO" dirty="0">
                <a:solidFill>
                  <a:srgbClr val="F57BA1"/>
                </a:solidFill>
              </a:rPr>
              <a:t>false </a:t>
            </a:r>
            <a:r>
              <a:rPr lang="ro-RO" dirty="0" err="1">
                <a:solidFill>
                  <a:srgbClr val="F57BA1"/>
                </a:solidFill>
              </a:rPr>
              <a:t>positives</a:t>
            </a:r>
            <a:r>
              <a:rPr lang="ro-RO" dirty="0"/>
              <a:t>)</a:t>
            </a:r>
          </a:p>
          <a:p>
            <a:r>
              <a:rPr lang="ro-RO" dirty="0"/>
              <a:t>Folosire:</a:t>
            </a:r>
          </a:p>
          <a:p>
            <a:pPr lvl="1"/>
            <a:r>
              <a:rPr lang="ro-RO" dirty="0"/>
              <a:t>Baze de date distribuite (se filtrează cererile)</a:t>
            </a:r>
          </a:p>
          <a:p>
            <a:pPr lvl="1"/>
            <a:r>
              <a:rPr lang="ro-RO" dirty="0"/>
              <a:t>Distribuirea liste imense (gen URL-uri nesigure)</a:t>
            </a:r>
          </a:p>
          <a:p>
            <a:pPr lvl="1"/>
            <a:r>
              <a:rPr lang="ro-RO" dirty="0"/>
              <a:t>Web </a:t>
            </a:r>
            <a:r>
              <a:rPr lang="ro-RO" dirty="0" err="1"/>
              <a:t>Crawling</a:t>
            </a:r>
            <a:r>
              <a:rPr lang="ro-RO" dirty="0"/>
              <a:t> – listă cu URL-uri deja </a:t>
            </a:r>
            <a:r>
              <a:rPr lang="ro-RO" dirty="0" err="1"/>
              <a:t>crawluite</a:t>
            </a:r>
            <a:endParaRPr lang="ro-RO" dirty="0"/>
          </a:p>
          <a:p>
            <a:pPr lvl="1"/>
            <a:r>
              <a:rPr lang="ro-RO" dirty="0"/>
              <a:t>Sistem recomandări – </a:t>
            </a:r>
            <a:r>
              <a:rPr lang="ro-RO" dirty="0" err="1"/>
              <a:t>bloom</a:t>
            </a:r>
            <a:r>
              <a:rPr lang="ro-RO" dirty="0"/>
              <a:t> </a:t>
            </a:r>
            <a:r>
              <a:rPr lang="ro-RO" dirty="0" err="1"/>
              <a:t>filter</a:t>
            </a:r>
            <a:r>
              <a:rPr lang="ro-RO" dirty="0"/>
              <a:t> pentru fiecare utilizator verifică dacă a primit deja o recomandare</a:t>
            </a:r>
          </a:p>
          <a:p>
            <a:endParaRPr lang="ro-R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DCACD1-7D06-4E39-B36D-6EAE497EC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473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ED05E1-C29E-4EFA-A4B4-634742429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Self-organizing lists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0C27F7-D330-4B5B-A251-CDD2B4E94D0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572816-2FF9-40E7-B4B0-4468C6A7A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257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7CF9A9-D8E3-4DFE-8B1F-56C008F11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Self-organizing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8E77E19-FCB0-4955-9DC9-C7F1593F0895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ro-RO" dirty="0"/>
                  <a:t>Premisă: </a:t>
                </a:r>
                <a:r>
                  <a:rPr lang="en-US" dirty="0"/>
                  <a:t>Nu </a:t>
                </a:r>
                <a:r>
                  <a:rPr lang="ro-RO" dirty="0"/>
                  <a:t>toate elementele sunt echiprobabile la căutare.</a:t>
                </a:r>
              </a:p>
              <a:p>
                <a:pPr lvl="1"/>
                <a:r>
                  <a:rPr lang="ro-RO" dirty="0"/>
                  <a:t>Unele elemente sunt accesate mult mai des decât altele.</a:t>
                </a:r>
              </a:p>
              <a:p>
                <a:r>
                  <a:rPr lang="ro-RO" dirty="0"/>
                  <a:t>Dacă elementele sunt </a:t>
                </a:r>
                <a:r>
                  <a:rPr lang="ro-RO" b="1" dirty="0"/>
                  <a:t>echiprobabile</a:t>
                </a:r>
                <a:r>
                  <a:rPr lang="ro-RO" dirty="0"/>
                  <a:t> la căutare:</a:t>
                </a:r>
              </a:p>
              <a:p>
                <a:pPr lvl="1"/>
                <a:r>
                  <a:rPr lang="ro-RO" dirty="0"/>
                  <a:t>Probabilitatea de a găsi un 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o-RO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o-RO" dirty="0"/>
                  <a:t> este egală cu probabilitatea de a găsi orice alt 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ro-RO" dirty="0"/>
              </a:p>
              <a:p>
                <a:pPr marL="3619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o-RO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o-RO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o-RO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ro-RO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ro-RO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ro-RO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ro-RO" sz="2400" b="0" i="1" smtClean="0">
                          <a:latin typeface="Cambria Math" panose="02040503050406030204" pitchFamily="18" charset="0"/>
                        </a:rPr>
                        <m:t>=1⇒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ro-RO" sz="1800" dirty="0"/>
              </a:p>
              <a:p>
                <a:pPr lvl="1"/>
                <a:endParaRPr lang="ro-RO" dirty="0"/>
              </a:p>
              <a:p>
                <a:pPr lvl="1"/>
                <a:r>
                  <a:rPr lang="ro-RO" dirty="0"/>
                  <a:t>Timpul mediu de găsire a unui element este</a:t>
                </a:r>
              </a:p>
              <a:p>
                <a:pPr marL="3619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o-RO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o-RO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8E77E19-FCB0-4955-9DC9-C7F1593F08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980" t="-2190" r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A11AB4-8141-406F-AEE8-F7A7F5E44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464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5F3738-9C84-4546-A912-F9877CB22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Ordinea listei contează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FBC12294-2977-4117-AA3F-C9D711AAEDF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ro-RO" dirty="0"/>
                  <a:t>Presupunem că pentru un i</a:t>
                </a:r>
                <a:r>
                  <a:rPr lang="en-US" dirty="0"/>
                  <a:t>&lt;j avem</a:t>
                </a:r>
                <a:r>
                  <a:rPr lang="ro-RO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o-RO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 … 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 … 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 err="1"/>
                  <a:t>Dac</a:t>
                </a:r>
                <a:r>
                  <a:rPr lang="ro-RO" dirty="0"/>
                  <a:t>ă </a:t>
                </a:r>
                <a:r>
                  <a:rPr lang="ro-RO" dirty="0" err="1"/>
                  <a:t>interschimbăm</a:t>
                </a:r>
                <a:r>
                  <a:rPr lang="ro-RO" dirty="0"/>
                  <a:t> elementele </a:t>
                </a:r>
                <a:r>
                  <a:rPr lang="en-US" dirty="0"/>
                  <a:t>de pe </a:t>
                </a:r>
                <a:r>
                  <a:rPr lang="en-US" dirty="0" err="1"/>
                  <a:t>pozi</a:t>
                </a:r>
                <a:r>
                  <a:rPr lang="ro-RO" dirty="0" err="1"/>
                  <a:t>țiile</a:t>
                </a:r>
                <a:r>
                  <a:rPr lang="ro-RO" dirty="0"/>
                  <a:t> i și j: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 … 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 … 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ro-RO" dirty="0"/>
              </a:p>
              <a:p>
                <a:endParaRPr lang="ro-RO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o-R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ro-RO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ro-R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chemeClr val="tx1"/>
                    </a:solidFill>
                  </a:rPr>
                  <a:t>              </a:t>
                </a:r>
                <a14:m>
                  <m:oMath xmlns:m="http://schemas.openxmlformats.org/officeDocument/2006/math">
                    <m:r>
                      <a:rPr lang="ro-RO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d>
                      <m:dPr>
                        <m:ctrlPr>
                          <a:rPr lang="ro-R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ro-R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ro-R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ro-R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d>
                      <m:dPr>
                        <m:ctrlPr>
                          <a:rPr lang="ro-R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ro-R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lang="ro-R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o-R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o-R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o-R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ro-RO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&lt;0⇒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FBC12294-2977-4117-AA3F-C9D711AAED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474453" y="1285875"/>
                <a:ext cx="11197087" cy="5011408"/>
              </a:xfrm>
              <a:blipFill>
                <a:blip r:embed="rId2"/>
                <a:stretch>
                  <a:fillRect l="-980" t="-2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2EDB5C-6033-4405-A304-05C90B9FF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918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E79A4E-3E46-4D52-B096-3F36E0463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Liste</a:t>
            </a:r>
            <a:r>
              <a:rPr lang="en-US" dirty="0"/>
              <a:t> </a:t>
            </a:r>
            <a:r>
              <a:rPr lang="ro-RO" dirty="0"/>
              <a:t>înlănțuite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A751AC-451A-4CAF-9272-A3C09A8E78D0}"/>
              </a:ext>
            </a:extLst>
          </p:cNvPr>
          <p:cNvSpPr/>
          <p:nvPr/>
        </p:nvSpPr>
        <p:spPr>
          <a:xfrm>
            <a:off x="434340" y="1580360"/>
            <a:ext cx="39776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* element;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* next;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sz="2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F8B890-A712-4A59-9D97-9DDA186FB39E}"/>
              </a:ext>
            </a:extLst>
          </p:cNvPr>
          <p:cNvSpPr/>
          <p:nvPr/>
        </p:nvSpPr>
        <p:spPr>
          <a:xfrm>
            <a:off x="4317682" y="4368838"/>
            <a:ext cx="441769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typedef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* element;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* next;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240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2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3AE696-580C-4590-BE84-DA084ADF0CB7}"/>
              </a:ext>
            </a:extLst>
          </p:cNvPr>
          <p:cNvSpPr/>
          <p:nvPr/>
        </p:nvSpPr>
        <p:spPr bwMode="auto">
          <a:xfrm>
            <a:off x="6445978" y="1943519"/>
            <a:ext cx="1334044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0CA71E-2AAB-4751-AC41-40F0C308DE62}"/>
              </a:ext>
            </a:extLst>
          </p:cNvPr>
          <p:cNvSpPr/>
          <p:nvPr/>
        </p:nvSpPr>
        <p:spPr bwMode="auto">
          <a:xfrm>
            <a:off x="7769186" y="1943519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A36D77-1709-4627-949D-DC2F13D45DEB}"/>
              </a:ext>
            </a:extLst>
          </p:cNvPr>
          <p:cNvCxnSpPr/>
          <p:nvPr/>
        </p:nvCxnSpPr>
        <p:spPr bwMode="auto">
          <a:xfrm>
            <a:off x="7113000" y="2297029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0BE6A5-83AB-412C-BF4D-1E0E63CECAEE}"/>
              </a:ext>
            </a:extLst>
          </p:cNvPr>
          <p:cNvCxnSpPr>
            <a:cxnSpLocks/>
          </p:cNvCxnSpPr>
          <p:nvPr/>
        </p:nvCxnSpPr>
        <p:spPr bwMode="auto">
          <a:xfrm>
            <a:off x="8446228" y="2182260"/>
            <a:ext cx="757283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2585CE3-CC55-494A-8528-AEBA1C04E68C}"/>
              </a:ext>
            </a:extLst>
          </p:cNvPr>
          <p:cNvSpPr/>
          <p:nvPr/>
        </p:nvSpPr>
        <p:spPr bwMode="auto">
          <a:xfrm>
            <a:off x="9235579" y="1943519"/>
            <a:ext cx="1334044" cy="477482"/>
          </a:xfrm>
          <a:prstGeom prst="rect">
            <a:avLst/>
          </a:prstGeom>
          <a:noFill/>
          <a:ln w="381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</a:schemeClr>
                </a:solidFill>
                <a:effectLst/>
                <a:latin typeface="Arial" charset="0"/>
              </a:rPr>
              <a:t>element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60E5A4-E888-41F9-A7AA-0A8B7827310F}"/>
              </a:ext>
            </a:extLst>
          </p:cNvPr>
          <p:cNvSpPr/>
          <p:nvPr/>
        </p:nvSpPr>
        <p:spPr bwMode="auto">
          <a:xfrm>
            <a:off x="10569623" y="1943519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</a:schemeClr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570944-FEA8-4A5C-8B53-A77FE99C9FCE}"/>
              </a:ext>
            </a:extLst>
          </p:cNvPr>
          <p:cNvCxnSpPr/>
          <p:nvPr/>
        </p:nvCxnSpPr>
        <p:spPr bwMode="auto">
          <a:xfrm>
            <a:off x="9882870" y="2297029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22BD4BD-8259-42B8-96A4-E354A9681D68}"/>
              </a:ext>
            </a:extLst>
          </p:cNvPr>
          <p:cNvSpPr/>
          <p:nvPr/>
        </p:nvSpPr>
        <p:spPr bwMode="auto">
          <a:xfrm>
            <a:off x="5860190" y="2846489"/>
            <a:ext cx="2502125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caractere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”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B6C5B-EC82-4074-9416-17590DAFA5CB}"/>
              </a:ext>
            </a:extLst>
          </p:cNvPr>
          <p:cNvSpPr/>
          <p:nvPr/>
        </p:nvSpPr>
        <p:spPr bwMode="auto">
          <a:xfrm>
            <a:off x="9203511" y="2874111"/>
            <a:ext cx="2502125" cy="477482"/>
          </a:xfrm>
          <a:prstGeom prst="rect">
            <a:avLst/>
          </a:prstGeom>
          <a:noFill/>
          <a:ln w="381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</a:schemeClr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tx2">
                    <a:lumMod val="65000"/>
                  </a:schemeClr>
                </a:solidFill>
                <a:effectLst/>
                <a:latin typeface="Arial" charset="0"/>
              </a:rPr>
              <a:t>caractere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</a:schemeClr>
                </a:solidFill>
                <a:effectLst/>
                <a:latin typeface="Arial" charset="0"/>
              </a:rPr>
              <a:t>”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B40AAE1-1FEB-4EE3-9EE4-E8D14CD4C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872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E30648-C354-4F2F-B06C-83D0E614C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6"/>
            <a:ext cx="10515600" cy="1012293"/>
          </a:xfrm>
        </p:spPr>
        <p:txBody>
          <a:bodyPr>
            <a:normAutofit fontScale="90000"/>
          </a:bodyPr>
          <a:lstStyle/>
          <a:p>
            <a:r>
              <a:rPr lang="en-US" dirty="0"/>
              <a:t>Self-organizing lists</a:t>
            </a:r>
            <a:br>
              <a:rPr lang="ro-RO" dirty="0"/>
            </a:br>
            <a:r>
              <a:rPr lang="en-US" dirty="0" err="1"/>
              <a:t>probabilit</a:t>
            </a:r>
            <a:r>
              <a:rPr lang="ro-RO" dirty="0" err="1"/>
              <a:t>ăți</a:t>
            </a:r>
            <a:r>
              <a:rPr lang="ro-RO" dirty="0"/>
              <a:t> descrescătoare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3BF521C-8CD3-44B0-877F-0E402EAB222B}"/>
                  </a:ext>
                </a:extLst>
              </p:cNvPr>
              <p:cNvSpPr/>
              <p:nvPr/>
            </p:nvSpPr>
            <p:spPr>
              <a:xfrm>
                <a:off x="2849075" y="3579972"/>
                <a:ext cx="6772944" cy="21105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=1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 … +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=1</m:t>
                      </m:r>
                      <m:f>
                        <m:f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+ …+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f>
                        <m:f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den>
                      </m:f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o-RO" sz="2800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ro-RO" sz="2800" b="0" i="0" smtClean="0">
                          <a:latin typeface="Cambria Math" panose="02040503050406030204" pitchFamily="18" charset="0"/>
                        </a:rPr>
                        <m:t>=2 (</m:t>
                      </m:r>
                      <m:r>
                        <m:rPr>
                          <m:sty m:val="p"/>
                        </m:rPr>
                        <a:rPr lang="ro-RO" sz="2800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ro-RO" sz="2800" b="0" i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3BF521C-8CD3-44B0-877F-0E402EAB22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075" y="3579972"/>
                <a:ext cx="6772944" cy="21105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DAA900-2A56-4744-AC94-8B42FC23AF3F}"/>
                  </a:ext>
                </a:extLst>
              </p:cNvPr>
              <p:cNvSpPr txBox="1"/>
              <p:nvPr/>
            </p:nvSpPr>
            <p:spPr>
              <a:xfrm>
                <a:off x="2240762" y="2082117"/>
                <a:ext cx="1447897" cy="9022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DAA900-2A56-4744-AC94-8B42FC23A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762" y="2082117"/>
                <a:ext cx="1447897" cy="9022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00D289F-F133-4A7B-9C14-6E84A107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639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6BBBDD-1D6E-4DAE-A51D-8BE11A902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Mecanisme</a:t>
            </a:r>
            <a:r>
              <a:rPr lang="en-US" dirty="0"/>
              <a:t> de</a:t>
            </a:r>
            <a:r>
              <a:rPr lang="ro-RO" dirty="0"/>
              <a:t> ordonare automată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5D8AB7-E16B-43CC-9F71-ACE48122900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454227" y="1883883"/>
            <a:ext cx="10217313" cy="4413399"/>
          </a:xfrm>
        </p:spPr>
        <p:txBody>
          <a:bodyPr/>
          <a:lstStyle/>
          <a:p>
            <a:r>
              <a:rPr lang="ro-RO" dirty="0"/>
              <a:t>Sortare la intervale prestabilite de timp</a:t>
            </a:r>
          </a:p>
          <a:p>
            <a:r>
              <a:rPr lang="ro-RO" dirty="0"/>
              <a:t>Când un element este accesat acesta se mută în capul listei </a:t>
            </a:r>
            <a:r>
              <a:rPr lang="ro-RO" i="1" dirty="0" err="1"/>
              <a:t>moveToFront</a:t>
            </a:r>
            <a:endParaRPr lang="ro-RO" i="1" dirty="0"/>
          </a:p>
          <a:p>
            <a:r>
              <a:rPr lang="ro-RO" dirty="0"/>
              <a:t>Când un element este accesat acesta își schimbă locul cu precedentul </a:t>
            </a:r>
            <a:r>
              <a:rPr lang="ro-RO" i="1" dirty="0" err="1"/>
              <a:t>Transpose</a:t>
            </a:r>
            <a:endParaRPr lang="ro-RO" i="1" dirty="0"/>
          </a:p>
          <a:p>
            <a:r>
              <a:rPr lang="ro-RO" dirty="0"/>
              <a:t>Numărăm fiecare accesare a unui element și schimbăm ordinea pentru a păstra ordonare </a:t>
            </a:r>
            <a:r>
              <a:rPr lang="ro-RO" dirty="0" err="1"/>
              <a:t>dupa</a:t>
            </a:r>
            <a:r>
              <a:rPr lang="ro-RO" dirty="0"/>
              <a:t> aceste valori.</a:t>
            </a:r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2B0E3-BB0B-4727-8104-8B6FDD16A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965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A085AE-8CA6-423E-81B7-5A0BA292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F63F45-75A7-4FD6-A0DC-E7CBEB7290E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317E32-9B90-4E0E-B12A-BB226949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10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08063-DE3E-43C9-AC0A-B507B97E2021}"/>
              </a:ext>
            </a:extLst>
          </p:cNvPr>
          <p:cNvSpPr txBox="1"/>
          <p:nvPr/>
        </p:nvSpPr>
        <p:spPr>
          <a:xfrm>
            <a:off x="2530449" y="3281084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err="1"/>
              <a:t>push</a:t>
            </a:r>
            <a:r>
              <a:rPr lang="ro-RO" sz="2400"/>
              <a:t>(                )</a:t>
            </a:r>
            <a:endParaRPr lang="en-US" sz="24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LIFO – Last In First Out</a:t>
            </a:r>
            <a:endParaRPr lang="en-US" sz="3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52142E7-2AB4-47C8-A0C1-A8EF340D3C91}"/>
              </a:ext>
            </a:extLst>
          </p:cNvPr>
          <p:cNvSpPr/>
          <p:nvPr/>
        </p:nvSpPr>
        <p:spPr bwMode="auto">
          <a:xfrm>
            <a:off x="3510728" y="3362702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D28AF42-BD65-4FAC-8983-C5DD5618A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797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08063-DE3E-43C9-AC0A-B507B97E2021}"/>
              </a:ext>
            </a:extLst>
          </p:cNvPr>
          <p:cNvSpPr txBox="1"/>
          <p:nvPr/>
        </p:nvSpPr>
        <p:spPr>
          <a:xfrm>
            <a:off x="2530449" y="3281084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err="1"/>
              <a:t>push</a:t>
            </a:r>
            <a:r>
              <a:rPr lang="ro-RO" sz="2400"/>
              <a:t>(                )</a:t>
            </a:r>
            <a:endParaRPr lang="en-US" sz="24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LIFO – Last In First Out</a:t>
            </a:r>
            <a:endParaRPr lang="en-US" sz="3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52142E7-2AB4-47C8-A0C1-A8EF340D3C91}"/>
              </a:ext>
            </a:extLst>
          </p:cNvPr>
          <p:cNvSpPr/>
          <p:nvPr/>
        </p:nvSpPr>
        <p:spPr bwMode="auto">
          <a:xfrm>
            <a:off x="3510728" y="3362702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3E951-DF82-4D3E-AADA-EA37B5D703B8}"/>
              </a:ext>
            </a:extLst>
          </p:cNvPr>
          <p:cNvSpPr/>
          <p:nvPr/>
        </p:nvSpPr>
        <p:spPr bwMode="auto">
          <a:xfrm>
            <a:off x="6382033" y="5445890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0217F4D-C66A-45D0-A24D-52CB6EE5B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397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08063-DE3E-43C9-AC0A-B507B97E2021}"/>
              </a:ext>
            </a:extLst>
          </p:cNvPr>
          <p:cNvSpPr txBox="1"/>
          <p:nvPr/>
        </p:nvSpPr>
        <p:spPr>
          <a:xfrm>
            <a:off x="2530449" y="3281084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push</a:t>
            </a:r>
            <a:r>
              <a:rPr lang="ro-RO" sz="2400" dirty="0"/>
              <a:t>(                )</a:t>
            </a:r>
            <a:endParaRPr lang="en-US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LIFO – Last In First Out</a:t>
            </a:r>
            <a:endParaRPr lang="en-US" sz="3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52142E7-2AB4-47C8-A0C1-A8EF340D3C91}"/>
              </a:ext>
            </a:extLst>
          </p:cNvPr>
          <p:cNvSpPr/>
          <p:nvPr/>
        </p:nvSpPr>
        <p:spPr bwMode="auto">
          <a:xfrm>
            <a:off x="3510728" y="3362702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3E951-DF82-4D3E-AADA-EA37B5D703B8}"/>
              </a:ext>
            </a:extLst>
          </p:cNvPr>
          <p:cNvSpPr/>
          <p:nvPr/>
        </p:nvSpPr>
        <p:spPr bwMode="auto">
          <a:xfrm>
            <a:off x="6382033" y="5445890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CB63B-6D3E-4D4C-A918-332420317162}"/>
              </a:ext>
            </a:extLst>
          </p:cNvPr>
          <p:cNvSpPr/>
          <p:nvPr/>
        </p:nvSpPr>
        <p:spPr bwMode="auto">
          <a:xfrm>
            <a:off x="6382032" y="494048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2D190B0-0965-4B48-B86A-E3D7896A6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030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08063-DE3E-43C9-AC0A-B507B97E2021}"/>
              </a:ext>
            </a:extLst>
          </p:cNvPr>
          <p:cNvSpPr txBox="1"/>
          <p:nvPr/>
        </p:nvSpPr>
        <p:spPr>
          <a:xfrm>
            <a:off x="2530449" y="3281084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push</a:t>
            </a:r>
            <a:r>
              <a:rPr lang="ro-RO" sz="2400" dirty="0"/>
              <a:t>(                )</a:t>
            </a:r>
            <a:endParaRPr lang="en-US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LIFO – Last In First Out</a:t>
            </a:r>
            <a:endParaRPr lang="en-US" sz="3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52142E7-2AB4-47C8-A0C1-A8EF340D3C91}"/>
              </a:ext>
            </a:extLst>
          </p:cNvPr>
          <p:cNvSpPr/>
          <p:nvPr/>
        </p:nvSpPr>
        <p:spPr bwMode="auto">
          <a:xfrm>
            <a:off x="3510728" y="3362702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3E951-DF82-4D3E-AADA-EA37B5D703B8}"/>
              </a:ext>
            </a:extLst>
          </p:cNvPr>
          <p:cNvSpPr/>
          <p:nvPr/>
        </p:nvSpPr>
        <p:spPr bwMode="auto">
          <a:xfrm>
            <a:off x="6382033" y="5445890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CB63B-6D3E-4D4C-A918-332420317162}"/>
              </a:ext>
            </a:extLst>
          </p:cNvPr>
          <p:cNvSpPr/>
          <p:nvPr/>
        </p:nvSpPr>
        <p:spPr bwMode="auto">
          <a:xfrm>
            <a:off x="6382032" y="494048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022A70-0F59-44AB-9115-569AA3C5CE01}"/>
              </a:ext>
            </a:extLst>
          </p:cNvPr>
          <p:cNvSpPr/>
          <p:nvPr/>
        </p:nvSpPr>
        <p:spPr bwMode="auto">
          <a:xfrm>
            <a:off x="6385595" y="443931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F941039-47D4-4D4E-A1E7-39628D184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890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08063-DE3E-43C9-AC0A-B507B97E2021}"/>
              </a:ext>
            </a:extLst>
          </p:cNvPr>
          <p:cNvSpPr txBox="1"/>
          <p:nvPr/>
        </p:nvSpPr>
        <p:spPr>
          <a:xfrm>
            <a:off x="2530449" y="3281084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push</a:t>
            </a:r>
            <a:r>
              <a:rPr lang="ro-RO" sz="2400" dirty="0"/>
              <a:t>(                )</a:t>
            </a:r>
            <a:endParaRPr lang="en-US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LIFO – Last In First Out</a:t>
            </a:r>
            <a:endParaRPr lang="en-US" sz="3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52142E7-2AB4-47C8-A0C1-A8EF340D3C91}"/>
              </a:ext>
            </a:extLst>
          </p:cNvPr>
          <p:cNvSpPr/>
          <p:nvPr/>
        </p:nvSpPr>
        <p:spPr bwMode="auto">
          <a:xfrm>
            <a:off x="3510728" y="3362702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3E951-DF82-4D3E-AADA-EA37B5D703B8}"/>
              </a:ext>
            </a:extLst>
          </p:cNvPr>
          <p:cNvSpPr/>
          <p:nvPr/>
        </p:nvSpPr>
        <p:spPr bwMode="auto">
          <a:xfrm>
            <a:off x="6382033" y="5445890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CB63B-6D3E-4D4C-A918-332420317162}"/>
              </a:ext>
            </a:extLst>
          </p:cNvPr>
          <p:cNvSpPr/>
          <p:nvPr/>
        </p:nvSpPr>
        <p:spPr bwMode="auto">
          <a:xfrm>
            <a:off x="6382032" y="494048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022A70-0F59-44AB-9115-569AA3C5CE01}"/>
              </a:ext>
            </a:extLst>
          </p:cNvPr>
          <p:cNvSpPr/>
          <p:nvPr/>
        </p:nvSpPr>
        <p:spPr bwMode="auto">
          <a:xfrm>
            <a:off x="6385595" y="443931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B8AE8D-2AF5-4A16-A1F9-0A30EF68CA6E}"/>
              </a:ext>
            </a:extLst>
          </p:cNvPr>
          <p:cNvSpPr/>
          <p:nvPr/>
        </p:nvSpPr>
        <p:spPr bwMode="auto">
          <a:xfrm>
            <a:off x="6382031" y="3933913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2AF5108A-3E3B-426F-8CB5-9537A3FB7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78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08063-DE3E-43C9-AC0A-B507B97E2021}"/>
              </a:ext>
            </a:extLst>
          </p:cNvPr>
          <p:cNvSpPr txBox="1"/>
          <p:nvPr/>
        </p:nvSpPr>
        <p:spPr>
          <a:xfrm>
            <a:off x="2827905" y="3206135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pop()</a:t>
            </a:r>
            <a:endParaRPr lang="en-US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LIFO – Last In First Out</a:t>
            </a:r>
            <a:endParaRPr lang="en-US" sz="3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52142E7-2AB4-47C8-A0C1-A8EF340D3C91}"/>
              </a:ext>
            </a:extLst>
          </p:cNvPr>
          <p:cNvSpPr/>
          <p:nvPr/>
        </p:nvSpPr>
        <p:spPr bwMode="auto">
          <a:xfrm>
            <a:off x="6382030" y="343696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3E951-DF82-4D3E-AADA-EA37B5D703B8}"/>
              </a:ext>
            </a:extLst>
          </p:cNvPr>
          <p:cNvSpPr/>
          <p:nvPr/>
        </p:nvSpPr>
        <p:spPr bwMode="auto">
          <a:xfrm>
            <a:off x="6382033" y="5445890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CB63B-6D3E-4D4C-A918-332420317162}"/>
              </a:ext>
            </a:extLst>
          </p:cNvPr>
          <p:cNvSpPr/>
          <p:nvPr/>
        </p:nvSpPr>
        <p:spPr bwMode="auto">
          <a:xfrm>
            <a:off x="6382032" y="494048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022A70-0F59-44AB-9115-569AA3C5CE01}"/>
              </a:ext>
            </a:extLst>
          </p:cNvPr>
          <p:cNvSpPr/>
          <p:nvPr/>
        </p:nvSpPr>
        <p:spPr bwMode="auto">
          <a:xfrm>
            <a:off x="6385595" y="443931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B8AE8D-2AF5-4A16-A1F9-0A30EF68CA6E}"/>
              </a:ext>
            </a:extLst>
          </p:cNvPr>
          <p:cNvSpPr/>
          <p:nvPr/>
        </p:nvSpPr>
        <p:spPr bwMode="auto">
          <a:xfrm>
            <a:off x="6382031" y="3933913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A725AF7-74C1-4A35-97E7-FF5F38774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156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08063-DE3E-43C9-AC0A-B507B97E2021}"/>
              </a:ext>
            </a:extLst>
          </p:cNvPr>
          <p:cNvSpPr txBox="1"/>
          <p:nvPr/>
        </p:nvSpPr>
        <p:spPr>
          <a:xfrm>
            <a:off x="2827905" y="3206135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pop()</a:t>
            </a:r>
            <a:endParaRPr lang="en-US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LIFO – Last In First Out</a:t>
            </a:r>
            <a:endParaRPr lang="en-US" sz="3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52142E7-2AB4-47C8-A0C1-A8EF340D3C91}"/>
              </a:ext>
            </a:extLst>
          </p:cNvPr>
          <p:cNvSpPr/>
          <p:nvPr/>
        </p:nvSpPr>
        <p:spPr bwMode="auto">
          <a:xfrm>
            <a:off x="1602648" y="3287753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3E951-DF82-4D3E-AADA-EA37B5D703B8}"/>
              </a:ext>
            </a:extLst>
          </p:cNvPr>
          <p:cNvSpPr/>
          <p:nvPr/>
        </p:nvSpPr>
        <p:spPr bwMode="auto">
          <a:xfrm>
            <a:off x="6382033" y="5445890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CB63B-6D3E-4D4C-A918-332420317162}"/>
              </a:ext>
            </a:extLst>
          </p:cNvPr>
          <p:cNvSpPr/>
          <p:nvPr/>
        </p:nvSpPr>
        <p:spPr bwMode="auto">
          <a:xfrm>
            <a:off x="6382032" y="494048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022A70-0F59-44AB-9115-569AA3C5CE01}"/>
              </a:ext>
            </a:extLst>
          </p:cNvPr>
          <p:cNvSpPr/>
          <p:nvPr/>
        </p:nvSpPr>
        <p:spPr bwMode="auto">
          <a:xfrm>
            <a:off x="6385595" y="443931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B8AE8D-2AF5-4A16-A1F9-0A30EF68CA6E}"/>
              </a:ext>
            </a:extLst>
          </p:cNvPr>
          <p:cNvSpPr/>
          <p:nvPr/>
        </p:nvSpPr>
        <p:spPr bwMode="auto">
          <a:xfrm>
            <a:off x="6382031" y="3933913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0419011C-6708-4EF4-B08C-0E988AAC8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037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41D3E5-C2D6-40EE-BC4F-A9B55891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Liste</a:t>
            </a:r>
            <a:r>
              <a:rPr lang="en-US" dirty="0"/>
              <a:t> </a:t>
            </a:r>
            <a:r>
              <a:rPr lang="ro-RO" dirty="0"/>
              <a:t>înlănțuite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795B7-A5EA-47A5-BA6A-95008EDC8810}"/>
              </a:ext>
            </a:extLst>
          </p:cNvPr>
          <p:cNvSpPr/>
          <p:nvPr/>
        </p:nvSpPr>
        <p:spPr bwMode="auto">
          <a:xfrm>
            <a:off x="2170220" y="2179486"/>
            <a:ext cx="1334044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element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DC4694-7BAE-4A55-862C-424F9030BE84}"/>
              </a:ext>
            </a:extLst>
          </p:cNvPr>
          <p:cNvSpPr/>
          <p:nvPr/>
        </p:nvSpPr>
        <p:spPr bwMode="auto">
          <a:xfrm>
            <a:off x="3504117" y="2179486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DB5279-C0DC-40D6-85B6-229A55D2101B}"/>
              </a:ext>
            </a:extLst>
          </p:cNvPr>
          <p:cNvCxnSpPr/>
          <p:nvPr/>
        </p:nvCxnSpPr>
        <p:spPr bwMode="auto">
          <a:xfrm>
            <a:off x="2837242" y="2532996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4BE8E91-2CED-496D-9B00-05CAAF07F96F}"/>
              </a:ext>
            </a:extLst>
          </p:cNvPr>
          <p:cNvCxnSpPr>
            <a:cxnSpLocks/>
          </p:cNvCxnSpPr>
          <p:nvPr/>
        </p:nvCxnSpPr>
        <p:spPr bwMode="auto">
          <a:xfrm>
            <a:off x="4127607" y="2418227"/>
            <a:ext cx="800146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2879437-0AB3-4952-8166-C2AB0CEC8D87}"/>
              </a:ext>
            </a:extLst>
          </p:cNvPr>
          <p:cNvSpPr/>
          <p:nvPr/>
        </p:nvSpPr>
        <p:spPr bwMode="auto">
          <a:xfrm rot="5400000">
            <a:off x="1444470" y="4236488"/>
            <a:ext cx="2785544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caractere</a:t>
            </a:r>
            <a:r>
              <a:rPr kumimoji="0" lang="ro-RO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A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EE0502-5CEC-4AFF-8E65-48AFE57AC1C1}"/>
              </a:ext>
            </a:extLst>
          </p:cNvPr>
          <p:cNvSpPr/>
          <p:nvPr/>
        </p:nvSpPr>
        <p:spPr bwMode="auto">
          <a:xfrm>
            <a:off x="4991254" y="2179486"/>
            <a:ext cx="1334044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DAD735-4FBF-4423-8E51-E34FF3CF9163}"/>
              </a:ext>
            </a:extLst>
          </p:cNvPr>
          <p:cNvSpPr/>
          <p:nvPr/>
        </p:nvSpPr>
        <p:spPr bwMode="auto">
          <a:xfrm>
            <a:off x="6312772" y="2179486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99B666-A7F0-4E59-982B-EE4915C99588}"/>
              </a:ext>
            </a:extLst>
          </p:cNvPr>
          <p:cNvCxnSpPr/>
          <p:nvPr/>
        </p:nvCxnSpPr>
        <p:spPr bwMode="auto">
          <a:xfrm>
            <a:off x="5658276" y="2532996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D4DB57B-9825-4ED6-9EDE-4DA1358F8791}"/>
              </a:ext>
            </a:extLst>
          </p:cNvPr>
          <p:cNvCxnSpPr>
            <a:cxnSpLocks/>
          </p:cNvCxnSpPr>
          <p:nvPr/>
        </p:nvCxnSpPr>
        <p:spPr bwMode="auto">
          <a:xfrm>
            <a:off x="6950817" y="2418227"/>
            <a:ext cx="79797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6D83434-7A38-4BFE-8CC1-2227D04A1926}"/>
              </a:ext>
            </a:extLst>
          </p:cNvPr>
          <p:cNvSpPr/>
          <p:nvPr/>
        </p:nvSpPr>
        <p:spPr bwMode="auto">
          <a:xfrm rot="5400000">
            <a:off x="4265503" y="4236489"/>
            <a:ext cx="2785545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caractere</a:t>
            </a:r>
            <a:r>
              <a:rPr kumimoji="0" lang="ro-RO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B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”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1E6EB8-F58B-4C4A-9BD0-7ECBAFB96621}"/>
              </a:ext>
            </a:extLst>
          </p:cNvPr>
          <p:cNvSpPr/>
          <p:nvPr/>
        </p:nvSpPr>
        <p:spPr bwMode="auto">
          <a:xfrm>
            <a:off x="7729103" y="2179486"/>
            <a:ext cx="1334044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element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947059-906E-45B5-A0EF-6FA292E27932}"/>
              </a:ext>
            </a:extLst>
          </p:cNvPr>
          <p:cNvSpPr/>
          <p:nvPr/>
        </p:nvSpPr>
        <p:spPr bwMode="auto">
          <a:xfrm>
            <a:off x="9063146" y="2179486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97937C-BF19-4700-9CD7-57EB0D730B5C}"/>
              </a:ext>
            </a:extLst>
          </p:cNvPr>
          <p:cNvCxnSpPr/>
          <p:nvPr/>
        </p:nvCxnSpPr>
        <p:spPr bwMode="auto">
          <a:xfrm>
            <a:off x="8396125" y="2532996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9B53F5-7D79-486D-9098-C34AE93D3C52}"/>
              </a:ext>
            </a:extLst>
          </p:cNvPr>
          <p:cNvCxnSpPr>
            <a:cxnSpLocks/>
          </p:cNvCxnSpPr>
          <p:nvPr/>
        </p:nvCxnSpPr>
        <p:spPr bwMode="auto">
          <a:xfrm>
            <a:off x="9730169" y="2418227"/>
            <a:ext cx="182635" cy="82087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3603870-65A9-4367-9C54-F0C70E8844E6}"/>
              </a:ext>
            </a:extLst>
          </p:cNvPr>
          <p:cNvSpPr/>
          <p:nvPr/>
        </p:nvSpPr>
        <p:spPr bwMode="auto">
          <a:xfrm rot="5400000">
            <a:off x="7003352" y="4236489"/>
            <a:ext cx="2785545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caractere</a:t>
            </a:r>
            <a:r>
              <a:rPr kumimoji="0" lang="ro-RO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C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”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7411E0-B916-4B1D-B592-67FE80742D2F}"/>
              </a:ext>
            </a:extLst>
          </p:cNvPr>
          <p:cNvSpPr/>
          <p:nvPr/>
        </p:nvSpPr>
        <p:spPr bwMode="auto">
          <a:xfrm>
            <a:off x="1741939" y="1291524"/>
            <a:ext cx="1425548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startLista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2F70CA-6232-4725-B979-5E6EA578BE9D}"/>
              </a:ext>
            </a:extLst>
          </p:cNvPr>
          <p:cNvCxnSpPr/>
          <p:nvPr/>
        </p:nvCxnSpPr>
        <p:spPr bwMode="auto">
          <a:xfrm>
            <a:off x="2170220" y="1769006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3C460A5-31FB-43DB-B68F-1E1D2B5C7EB5}"/>
              </a:ext>
            </a:extLst>
          </p:cNvPr>
          <p:cNvSpPr txBox="1"/>
          <p:nvPr/>
        </p:nvSpPr>
        <p:spPr>
          <a:xfrm>
            <a:off x="9542381" y="3239098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/>
              <a:t>NULL</a:t>
            </a:r>
            <a:endParaRPr lang="en-US" b="1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A1E15977-8A1F-4D9A-BD74-38A13AC40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924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08063-DE3E-43C9-AC0A-B507B97E2021}"/>
              </a:ext>
            </a:extLst>
          </p:cNvPr>
          <p:cNvSpPr txBox="1"/>
          <p:nvPr/>
        </p:nvSpPr>
        <p:spPr>
          <a:xfrm>
            <a:off x="2827905" y="3206135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pop()</a:t>
            </a:r>
            <a:endParaRPr lang="en-US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LIFO – Last In First Out</a:t>
            </a:r>
            <a:endParaRPr lang="en-US" sz="3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52142E7-2AB4-47C8-A0C1-A8EF340D3C91}"/>
              </a:ext>
            </a:extLst>
          </p:cNvPr>
          <p:cNvSpPr/>
          <p:nvPr/>
        </p:nvSpPr>
        <p:spPr bwMode="auto">
          <a:xfrm>
            <a:off x="1602648" y="3287753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3E951-DF82-4D3E-AADA-EA37B5D703B8}"/>
              </a:ext>
            </a:extLst>
          </p:cNvPr>
          <p:cNvSpPr/>
          <p:nvPr/>
        </p:nvSpPr>
        <p:spPr bwMode="auto">
          <a:xfrm>
            <a:off x="6382033" y="5445890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CB63B-6D3E-4D4C-A918-332420317162}"/>
              </a:ext>
            </a:extLst>
          </p:cNvPr>
          <p:cNvSpPr/>
          <p:nvPr/>
        </p:nvSpPr>
        <p:spPr bwMode="auto">
          <a:xfrm>
            <a:off x="6382032" y="494048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022A70-0F59-44AB-9115-569AA3C5CE01}"/>
              </a:ext>
            </a:extLst>
          </p:cNvPr>
          <p:cNvSpPr/>
          <p:nvPr/>
        </p:nvSpPr>
        <p:spPr bwMode="auto">
          <a:xfrm>
            <a:off x="6385595" y="443931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0587FE6-7B96-4D02-B653-7635CC9C3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534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LIFO – Last In First Out</a:t>
            </a:r>
            <a:endParaRPr lang="en-US" sz="3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52142E7-2AB4-47C8-A0C1-A8EF340D3C91}"/>
              </a:ext>
            </a:extLst>
          </p:cNvPr>
          <p:cNvSpPr/>
          <p:nvPr/>
        </p:nvSpPr>
        <p:spPr bwMode="auto">
          <a:xfrm>
            <a:off x="1602648" y="3287753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3E951-DF82-4D3E-AADA-EA37B5D703B8}"/>
              </a:ext>
            </a:extLst>
          </p:cNvPr>
          <p:cNvSpPr/>
          <p:nvPr/>
        </p:nvSpPr>
        <p:spPr bwMode="auto">
          <a:xfrm>
            <a:off x="6382033" y="5445890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CB63B-6D3E-4D4C-A918-332420317162}"/>
              </a:ext>
            </a:extLst>
          </p:cNvPr>
          <p:cNvSpPr/>
          <p:nvPr/>
        </p:nvSpPr>
        <p:spPr bwMode="auto">
          <a:xfrm>
            <a:off x="6382032" y="494048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3F499-AA4A-416F-B180-1FBCF4E8A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132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LIFO – Last In First Out</a:t>
            </a:r>
            <a:endParaRPr lang="en-US" sz="3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3E951-DF82-4D3E-AADA-EA37B5D703B8}"/>
              </a:ext>
            </a:extLst>
          </p:cNvPr>
          <p:cNvSpPr/>
          <p:nvPr/>
        </p:nvSpPr>
        <p:spPr bwMode="auto">
          <a:xfrm>
            <a:off x="6382033" y="5445890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CB63B-6D3E-4D4C-A918-332420317162}"/>
              </a:ext>
            </a:extLst>
          </p:cNvPr>
          <p:cNvSpPr/>
          <p:nvPr/>
        </p:nvSpPr>
        <p:spPr bwMode="auto">
          <a:xfrm>
            <a:off x="6382032" y="494048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0A26CA-5080-42C1-9951-6BECF9A21DE2}"/>
              </a:ext>
            </a:extLst>
          </p:cNvPr>
          <p:cNvSpPr txBox="1"/>
          <p:nvPr/>
        </p:nvSpPr>
        <p:spPr>
          <a:xfrm>
            <a:off x="2530449" y="3281084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push</a:t>
            </a:r>
            <a:r>
              <a:rPr lang="ro-RO" sz="2400" dirty="0"/>
              <a:t>(                )</a:t>
            </a:r>
            <a:endParaRPr lang="en-US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6C396E-DE56-49F1-8F5F-BA8D0F942703}"/>
              </a:ext>
            </a:extLst>
          </p:cNvPr>
          <p:cNvSpPr/>
          <p:nvPr/>
        </p:nvSpPr>
        <p:spPr bwMode="auto">
          <a:xfrm>
            <a:off x="3510728" y="3362702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6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4A395-7527-4AA3-BC26-D5A368FD5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004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LIFO – Last In First Out</a:t>
            </a:r>
            <a:endParaRPr lang="en-US" sz="3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3E951-DF82-4D3E-AADA-EA37B5D703B8}"/>
              </a:ext>
            </a:extLst>
          </p:cNvPr>
          <p:cNvSpPr/>
          <p:nvPr/>
        </p:nvSpPr>
        <p:spPr bwMode="auto">
          <a:xfrm>
            <a:off x="6382033" y="5445890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CB63B-6D3E-4D4C-A918-332420317162}"/>
              </a:ext>
            </a:extLst>
          </p:cNvPr>
          <p:cNvSpPr/>
          <p:nvPr/>
        </p:nvSpPr>
        <p:spPr bwMode="auto">
          <a:xfrm>
            <a:off x="6382032" y="494048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6CF6D2-DEBA-4FE1-81D9-1AD270414216}"/>
              </a:ext>
            </a:extLst>
          </p:cNvPr>
          <p:cNvSpPr/>
          <p:nvPr/>
        </p:nvSpPr>
        <p:spPr bwMode="auto">
          <a:xfrm>
            <a:off x="6382032" y="443508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6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F26F7E-1760-4AE5-A89E-A1D79805C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2404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FIFO – First In First Out</a:t>
            </a:r>
            <a:endParaRPr lang="en-US" sz="36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08ED5B-446E-49EC-9363-8EE6759EC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0155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FIFO – First In First Out</a:t>
            </a:r>
            <a:endParaRPr lang="en-US" sz="36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B3EF3C6-9290-4FF0-A71D-F7F3706A7882}"/>
              </a:ext>
            </a:extLst>
          </p:cNvPr>
          <p:cNvSpPr txBox="1"/>
          <p:nvPr/>
        </p:nvSpPr>
        <p:spPr>
          <a:xfrm>
            <a:off x="1785604" y="3070291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err="1"/>
              <a:t>push</a:t>
            </a:r>
            <a:r>
              <a:rPr lang="ro-RO" sz="2400"/>
              <a:t>(                )</a:t>
            </a:r>
            <a:endParaRPr lang="en-US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D0AD9D-C0BC-42A5-ADB1-E746972D9222}"/>
              </a:ext>
            </a:extLst>
          </p:cNvPr>
          <p:cNvSpPr/>
          <p:nvPr/>
        </p:nvSpPr>
        <p:spPr bwMode="auto">
          <a:xfrm>
            <a:off x="2765883" y="315190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B6D991C-B629-4731-8A8F-B50EACD23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067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FIFO – First In First Out</a:t>
            </a:r>
            <a:endParaRPr lang="en-US" sz="36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B3EF3C6-9290-4FF0-A71D-F7F3706A7882}"/>
              </a:ext>
            </a:extLst>
          </p:cNvPr>
          <p:cNvSpPr txBox="1"/>
          <p:nvPr/>
        </p:nvSpPr>
        <p:spPr>
          <a:xfrm>
            <a:off x="1785604" y="3070291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push</a:t>
            </a:r>
            <a:r>
              <a:rPr lang="ro-RO" sz="2400" dirty="0"/>
              <a:t>(                )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D0AD9D-C0BC-42A5-ADB1-E746972D9222}"/>
              </a:ext>
            </a:extLst>
          </p:cNvPr>
          <p:cNvSpPr/>
          <p:nvPr/>
        </p:nvSpPr>
        <p:spPr bwMode="auto">
          <a:xfrm>
            <a:off x="2765883" y="315190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E7CF04-647E-4028-BF62-09E212FB7866}"/>
              </a:ext>
            </a:extLst>
          </p:cNvPr>
          <p:cNvSpPr/>
          <p:nvPr/>
        </p:nvSpPr>
        <p:spPr bwMode="auto">
          <a:xfrm>
            <a:off x="6315574" y="541954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17AC0C3-5A74-420F-B672-177EDBD4C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3182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FIFO – First In First Out</a:t>
            </a:r>
            <a:endParaRPr lang="en-US" sz="36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B3EF3C6-9290-4FF0-A71D-F7F3706A7882}"/>
              </a:ext>
            </a:extLst>
          </p:cNvPr>
          <p:cNvSpPr txBox="1"/>
          <p:nvPr/>
        </p:nvSpPr>
        <p:spPr>
          <a:xfrm>
            <a:off x="1785604" y="3070291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push</a:t>
            </a:r>
            <a:r>
              <a:rPr lang="ro-RO" sz="2400" dirty="0"/>
              <a:t>(                )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D0AD9D-C0BC-42A5-ADB1-E746972D9222}"/>
              </a:ext>
            </a:extLst>
          </p:cNvPr>
          <p:cNvSpPr/>
          <p:nvPr/>
        </p:nvSpPr>
        <p:spPr bwMode="auto">
          <a:xfrm>
            <a:off x="2765883" y="315190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E7CF04-647E-4028-BF62-09E212FB7866}"/>
              </a:ext>
            </a:extLst>
          </p:cNvPr>
          <p:cNvSpPr/>
          <p:nvPr/>
        </p:nvSpPr>
        <p:spPr bwMode="auto">
          <a:xfrm>
            <a:off x="6315574" y="541954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7F4ECC-8D5E-4AAC-AF43-C4A7933F7C47}"/>
              </a:ext>
            </a:extLst>
          </p:cNvPr>
          <p:cNvSpPr/>
          <p:nvPr/>
        </p:nvSpPr>
        <p:spPr bwMode="auto">
          <a:xfrm>
            <a:off x="6315573" y="490178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BEA4516-14D6-4406-A871-1D8DCF395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1779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FIFO – First In First Out</a:t>
            </a:r>
            <a:endParaRPr lang="en-US" sz="36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B3EF3C6-9290-4FF0-A71D-F7F3706A7882}"/>
              </a:ext>
            </a:extLst>
          </p:cNvPr>
          <p:cNvSpPr txBox="1"/>
          <p:nvPr/>
        </p:nvSpPr>
        <p:spPr>
          <a:xfrm>
            <a:off x="1785604" y="3070291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push</a:t>
            </a:r>
            <a:r>
              <a:rPr lang="ro-RO" sz="2400" dirty="0"/>
              <a:t>(                )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D0AD9D-C0BC-42A5-ADB1-E746972D9222}"/>
              </a:ext>
            </a:extLst>
          </p:cNvPr>
          <p:cNvSpPr/>
          <p:nvPr/>
        </p:nvSpPr>
        <p:spPr bwMode="auto">
          <a:xfrm>
            <a:off x="2765883" y="315190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E7CF04-647E-4028-BF62-09E212FB7866}"/>
              </a:ext>
            </a:extLst>
          </p:cNvPr>
          <p:cNvSpPr/>
          <p:nvPr/>
        </p:nvSpPr>
        <p:spPr bwMode="auto">
          <a:xfrm>
            <a:off x="6315574" y="541954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7F4ECC-8D5E-4AAC-AF43-C4A7933F7C47}"/>
              </a:ext>
            </a:extLst>
          </p:cNvPr>
          <p:cNvSpPr/>
          <p:nvPr/>
        </p:nvSpPr>
        <p:spPr bwMode="auto">
          <a:xfrm>
            <a:off x="6315573" y="490178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513D44-B874-45B2-9192-E0C971D70D9B}"/>
              </a:ext>
            </a:extLst>
          </p:cNvPr>
          <p:cNvSpPr/>
          <p:nvPr/>
        </p:nvSpPr>
        <p:spPr bwMode="auto">
          <a:xfrm>
            <a:off x="6315573" y="438402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BF8D6AB-C40E-4DE1-9B59-AADFE9D2C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0633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FIFO – First In First Out</a:t>
            </a:r>
            <a:endParaRPr lang="en-US" sz="36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B3EF3C6-9290-4FF0-A71D-F7F3706A7882}"/>
              </a:ext>
            </a:extLst>
          </p:cNvPr>
          <p:cNvSpPr txBox="1"/>
          <p:nvPr/>
        </p:nvSpPr>
        <p:spPr>
          <a:xfrm>
            <a:off x="1785604" y="3070291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push</a:t>
            </a:r>
            <a:r>
              <a:rPr lang="ro-RO" sz="2400" dirty="0"/>
              <a:t>(                )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D0AD9D-C0BC-42A5-ADB1-E746972D9222}"/>
              </a:ext>
            </a:extLst>
          </p:cNvPr>
          <p:cNvSpPr/>
          <p:nvPr/>
        </p:nvSpPr>
        <p:spPr bwMode="auto">
          <a:xfrm>
            <a:off x="2765883" y="315190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5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E7CF04-647E-4028-BF62-09E212FB7866}"/>
              </a:ext>
            </a:extLst>
          </p:cNvPr>
          <p:cNvSpPr/>
          <p:nvPr/>
        </p:nvSpPr>
        <p:spPr bwMode="auto">
          <a:xfrm>
            <a:off x="6315574" y="541954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7F4ECC-8D5E-4AAC-AF43-C4A7933F7C47}"/>
              </a:ext>
            </a:extLst>
          </p:cNvPr>
          <p:cNvSpPr/>
          <p:nvPr/>
        </p:nvSpPr>
        <p:spPr bwMode="auto">
          <a:xfrm>
            <a:off x="6315573" y="490178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513D44-B874-45B2-9192-E0C971D70D9B}"/>
              </a:ext>
            </a:extLst>
          </p:cNvPr>
          <p:cNvSpPr/>
          <p:nvPr/>
        </p:nvSpPr>
        <p:spPr bwMode="auto">
          <a:xfrm>
            <a:off x="6315573" y="438402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EAF8F-65FE-41BB-A280-6812101C27BE}"/>
              </a:ext>
            </a:extLst>
          </p:cNvPr>
          <p:cNvSpPr/>
          <p:nvPr/>
        </p:nvSpPr>
        <p:spPr bwMode="auto">
          <a:xfrm>
            <a:off x="6315572" y="386626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F48C481-B6BF-434E-A0BA-DF0194DEC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556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1B782F-7802-421B-98A0-A3954D019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Accesarea unui element din listă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C90F63-E6A6-4AD7-9A94-F38C184805E7}"/>
              </a:ext>
            </a:extLst>
          </p:cNvPr>
          <p:cNvSpPr/>
          <p:nvPr/>
        </p:nvSpPr>
        <p:spPr>
          <a:xfrm>
            <a:off x="474453" y="1692160"/>
            <a:ext cx="1154716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32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nn-NO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n-NO" sz="3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3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3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32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nn-NO" sz="3200" dirty="0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nn-NO" sz="3200" dirty="0">
                <a:solidFill>
                  <a:srgbClr val="000000"/>
                </a:solidFill>
                <a:latin typeface="Consolas" panose="020B0609020204030204" pitchFamily="49" charset="0"/>
              </a:rPr>
              <a:t>; i++) {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-&gt;next;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-&gt;next == </a:t>
            </a:r>
            <a:r>
              <a:rPr lang="en-US" sz="3200" dirty="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32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73D71B-AC95-4F1B-8749-9F6026218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3313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FIFO – First In First Out</a:t>
            </a:r>
            <a:endParaRPr lang="en-US" sz="36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B3EF3C6-9290-4FF0-A71D-F7F3706A7882}"/>
              </a:ext>
            </a:extLst>
          </p:cNvPr>
          <p:cNvSpPr txBox="1"/>
          <p:nvPr/>
        </p:nvSpPr>
        <p:spPr>
          <a:xfrm>
            <a:off x="1785604" y="3070291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pop()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E7CF04-647E-4028-BF62-09E212FB7866}"/>
              </a:ext>
            </a:extLst>
          </p:cNvPr>
          <p:cNvSpPr/>
          <p:nvPr/>
        </p:nvSpPr>
        <p:spPr bwMode="auto">
          <a:xfrm>
            <a:off x="6315574" y="541954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7F4ECC-8D5E-4AAC-AF43-C4A7933F7C47}"/>
              </a:ext>
            </a:extLst>
          </p:cNvPr>
          <p:cNvSpPr/>
          <p:nvPr/>
        </p:nvSpPr>
        <p:spPr bwMode="auto">
          <a:xfrm>
            <a:off x="6315573" y="490178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513D44-B874-45B2-9192-E0C971D70D9B}"/>
              </a:ext>
            </a:extLst>
          </p:cNvPr>
          <p:cNvSpPr/>
          <p:nvPr/>
        </p:nvSpPr>
        <p:spPr bwMode="auto">
          <a:xfrm>
            <a:off x="6315573" y="438402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EAF8F-65FE-41BB-A280-6812101C27BE}"/>
              </a:ext>
            </a:extLst>
          </p:cNvPr>
          <p:cNvSpPr/>
          <p:nvPr/>
        </p:nvSpPr>
        <p:spPr bwMode="auto">
          <a:xfrm>
            <a:off x="6315572" y="386626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BE9C8A-09B1-486D-ADEB-945971259709}"/>
              </a:ext>
            </a:extLst>
          </p:cNvPr>
          <p:cNvSpPr/>
          <p:nvPr/>
        </p:nvSpPr>
        <p:spPr bwMode="auto">
          <a:xfrm>
            <a:off x="6315571" y="334850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5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1B0F596-7A6A-4B0C-932A-4F3BE53F9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489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FIFO – First In First Out</a:t>
            </a:r>
            <a:endParaRPr lang="en-US" sz="36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B3EF3C6-9290-4FF0-A71D-F7F3706A7882}"/>
              </a:ext>
            </a:extLst>
          </p:cNvPr>
          <p:cNvSpPr txBox="1"/>
          <p:nvPr/>
        </p:nvSpPr>
        <p:spPr>
          <a:xfrm>
            <a:off x="1785604" y="3070291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pop()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E7CF04-647E-4028-BF62-09E212FB7866}"/>
              </a:ext>
            </a:extLst>
          </p:cNvPr>
          <p:cNvSpPr/>
          <p:nvPr/>
        </p:nvSpPr>
        <p:spPr bwMode="auto">
          <a:xfrm>
            <a:off x="6315574" y="541954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7F4ECC-8D5E-4AAC-AF43-C4A7933F7C47}"/>
              </a:ext>
            </a:extLst>
          </p:cNvPr>
          <p:cNvSpPr/>
          <p:nvPr/>
        </p:nvSpPr>
        <p:spPr bwMode="auto">
          <a:xfrm>
            <a:off x="6315573" y="490178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513D44-B874-45B2-9192-E0C971D70D9B}"/>
              </a:ext>
            </a:extLst>
          </p:cNvPr>
          <p:cNvSpPr/>
          <p:nvPr/>
        </p:nvSpPr>
        <p:spPr bwMode="auto">
          <a:xfrm>
            <a:off x="6315573" y="438402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EAF8F-65FE-41BB-A280-6812101C27BE}"/>
              </a:ext>
            </a:extLst>
          </p:cNvPr>
          <p:cNvSpPr/>
          <p:nvPr/>
        </p:nvSpPr>
        <p:spPr bwMode="auto">
          <a:xfrm>
            <a:off x="6315572" y="386626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1B1FFF-ACEF-4A07-830F-AA60EF69D409}"/>
              </a:ext>
            </a:extLst>
          </p:cNvPr>
          <p:cNvSpPr/>
          <p:nvPr/>
        </p:nvSpPr>
        <p:spPr bwMode="auto">
          <a:xfrm>
            <a:off x="549423" y="315190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1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17AF496-2DA9-4240-9AC3-62D5E67BF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0874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FIFO – First In First Out</a:t>
            </a:r>
            <a:endParaRPr lang="en-US" sz="36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B3EF3C6-9290-4FF0-A71D-F7F3706A7882}"/>
              </a:ext>
            </a:extLst>
          </p:cNvPr>
          <p:cNvSpPr txBox="1"/>
          <p:nvPr/>
        </p:nvSpPr>
        <p:spPr>
          <a:xfrm>
            <a:off x="1785604" y="3070291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pop()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E7CF04-647E-4028-BF62-09E212FB7866}"/>
              </a:ext>
            </a:extLst>
          </p:cNvPr>
          <p:cNvSpPr/>
          <p:nvPr/>
        </p:nvSpPr>
        <p:spPr bwMode="auto">
          <a:xfrm>
            <a:off x="6315574" y="541954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7F4ECC-8D5E-4AAC-AF43-C4A7933F7C47}"/>
              </a:ext>
            </a:extLst>
          </p:cNvPr>
          <p:cNvSpPr/>
          <p:nvPr/>
        </p:nvSpPr>
        <p:spPr bwMode="auto">
          <a:xfrm>
            <a:off x="6315573" y="490178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513D44-B874-45B2-9192-E0C971D70D9B}"/>
              </a:ext>
            </a:extLst>
          </p:cNvPr>
          <p:cNvSpPr/>
          <p:nvPr/>
        </p:nvSpPr>
        <p:spPr bwMode="auto">
          <a:xfrm>
            <a:off x="6315573" y="438402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1B1FFF-ACEF-4A07-830F-AA60EF69D409}"/>
              </a:ext>
            </a:extLst>
          </p:cNvPr>
          <p:cNvSpPr/>
          <p:nvPr/>
        </p:nvSpPr>
        <p:spPr bwMode="auto">
          <a:xfrm>
            <a:off x="549423" y="315190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ACD249A-48B6-4F3E-82F3-7DE9E476B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6118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FIFO – First In First Out</a:t>
            </a:r>
            <a:endParaRPr lang="en-US" sz="36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5E7CF04-647E-4028-BF62-09E212FB7866}"/>
              </a:ext>
            </a:extLst>
          </p:cNvPr>
          <p:cNvSpPr/>
          <p:nvPr/>
        </p:nvSpPr>
        <p:spPr bwMode="auto">
          <a:xfrm>
            <a:off x="6315574" y="541954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7F4ECC-8D5E-4AAC-AF43-C4A7933F7C47}"/>
              </a:ext>
            </a:extLst>
          </p:cNvPr>
          <p:cNvSpPr/>
          <p:nvPr/>
        </p:nvSpPr>
        <p:spPr bwMode="auto">
          <a:xfrm>
            <a:off x="6315573" y="490178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1B1FFF-ACEF-4A07-830F-AA60EF69D409}"/>
              </a:ext>
            </a:extLst>
          </p:cNvPr>
          <p:cNvSpPr/>
          <p:nvPr/>
        </p:nvSpPr>
        <p:spPr bwMode="auto">
          <a:xfrm>
            <a:off x="549423" y="315190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034B36-503D-442D-8549-C8702DA0E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2951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FIFO – First In First Out</a:t>
            </a:r>
            <a:endParaRPr lang="en-US" sz="36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5E7CF04-647E-4028-BF62-09E212FB7866}"/>
              </a:ext>
            </a:extLst>
          </p:cNvPr>
          <p:cNvSpPr/>
          <p:nvPr/>
        </p:nvSpPr>
        <p:spPr bwMode="auto">
          <a:xfrm>
            <a:off x="6315574" y="541954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7F4ECC-8D5E-4AAC-AF43-C4A7933F7C47}"/>
              </a:ext>
            </a:extLst>
          </p:cNvPr>
          <p:cNvSpPr/>
          <p:nvPr/>
        </p:nvSpPr>
        <p:spPr bwMode="auto">
          <a:xfrm>
            <a:off x="6315573" y="490178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7B522E-0E95-421C-9EB0-7BEB53C59435}"/>
              </a:ext>
            </a:extLst>
          </p:cNvPr>
          <p:cNvSpPr txBox="1"/>
          <p:nvPr/>
        </p:nvSpPr>
        <p:spPr>
          <a:xfrm>
            <a:off x="1785604" y="3070291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push</a:t>
            </a:r>
            <a:r>
              <a:rPr lang="ro-RO" sz="2400" dirty="0"/>
              <a:t>(                )</a:t>
            </a:r>
            <a:endParaRPr lang="en-US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D3583A-1039-4312-BBF4-A4B794529147}"/>
              </a:ext>
            </a:extLst>
          </p:cNvPr>
          <p:cNvSpPr/>
          <p:nvPr/>
        </p:nvSpPr>
        <p:spPr bwMode="auto">
          <a:xfrm>
            <a:off x="2765883" y="315190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6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04FB3-5BC4-41A1-ACD0-AAB075A01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4315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FIFO – First In First Out</a:t>
            </a:r>
            <a:endParaRPr lang="en-US" sz="36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5E7CF04-647E-4028-BF62-09E212FB7866}"/>
              </a:ext>
            </a:extLst>
          </p:cNvPr>
          <p:cNvSpPr/>
          <p:nvPr/>
        </p:nvSpPr>
        <p:spPr bwMode="auto">
          <a:xfrm>
            <a:off x="6315574" y="541954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7F4ECC-8D5E-4AAC-AF43-C4A7933F7C47}"/>
              </a:ext>
            </a:extLst>
          </p:cNvPr>
          <p:cNvSpPr/>
          <p:nvPr/>
        </p:nvSpPr>
        <p:spPr bwMode="auto">
          <a:xfrm>
            <a:off x="6315573" y="490178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F7EAB9-5C11-4486-8606-426E5A92F7A5}"/>
              </a:ext>
            </a:extLst>
          </p:cNvPr>
          <p:cNvSpPr/>
          <p:nvPr/>
        </p:nvSpPr>
        <p:spPr bwMode="auto">
          <a:xfrm>
            <a:off x="6315572" y="438402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6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6E9EA1-D08D-45C7-97FD-83571D98C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0865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E82385-9522-4B2B-A282-08EE07F64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Coad</a:t>
            </a:r>
            <a:r>
              <a:rPr lang="ro-RO" dirty="0"/>
              <a:t>ă de priorități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1BF74D-D4B9-49DF-A0E3-4F9027D74A0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E15DB0-1B44-47EB-B256-B4A2BAC59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9037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486C47-6934-497E-9C98-45EBA460E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99BA5B-FC19-4344-8B96-7A5FAB78532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C96AFF-C80D-47EE-9F2E-BC8D1B865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0152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A80DF-413C-41A2-9C39-918D390F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bg1"/>
                </a:solidFill>
              </a:rPr>
              <a:t>Inversarea unui șir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95653D-1D6E-4D8D-B41F-805D95C02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5610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A80DF-413C-41A2-9C39-918D390F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bg1"/>
                </a:solidFill>
              </a:rPr>
              <a:t>Inversarea unui șir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9D8537-4CD6-4B8E-BC68-C18ADE8E2877}"/>
              </a:ext>
            </a:extLst>
          </p:cNvPr>
          <p:cNvSpPr txBox="1"/>
          <p:nvPr/>
        </p:nvSpPr>
        <p:spPr>
          <a:xfrm>
            <a:off x="2203011" y="1367073"/>
            <a:ext cx="1640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ABCDEF</a:t>
            </a:r>
            <a:endParaRPr lang="en-US" sz="28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3B23E9-A78B-4624-9D8D-764933687850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F82A86-5C65-48B5-BAF1-48EED40BB9C9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47C8B8-1F7E-45B6-9143-FD8A5052976C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124E481-DA17-4935-BC2F-2596AC7C9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639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8EF045-D381-4564-BB13-D65ABA3C5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Inserare element început de listă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065032-AE84-4E43-9D6A-E565F6E4FC56}"/>
              </a:ext>
            </a:extLst>
          </p:cNvPr>
          <p:cNvSpPr/>
          <p:nvPr/>
        </p:nvSpPr>
        <p:spPr>
          <a:xfrm>
            <a:off x="323161" y="1844342"/>
            <a:ext cx="1154567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insertNodeHeadOfList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** 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element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 node = (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*)malloc(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(node == </a:t>
            </a:r>
            <a:r>
              <a:rPr lang="en-US" sz="2400" dirty="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"ERROR: CAN NOT ALLOCATE RAM\n"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node-&gt;next = *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node-&gt;element =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element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*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node;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EFB80F-1959-4418-A7D5-C92687528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2946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A80DF-413C-41A2-9C39-918D390F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Inversarea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unui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o-RO" dirty="0">
                <a:solidFill>
                  <a:schemeClr val="bg1"/>
                </a:solidFill>
              </a:rPr>
              <a:t>șir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9D8537-4CD6-4B8E-BC68-C18ADE8E2877}"/>
              </a:ext>
            </a:extLst>
          </p:cNvPr>
          <p:cNvSpPr txBox="1"/>
          <p:nvPr/>
        </p:nvSpPr>
        <p:spPr>
          <a:xfrm>
            <a:off x="2203010" y="1367073"/>
            <a:ext cx="1401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BCDEF</a:t>
            </a:r>
            <a:endParaRPr lang="en-US" sz="28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3B23E9-A78B-4624-9D8D-764933687850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F82A86-5C65-48B5-BAF1-48EED40BB9C9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47C8B8-1F7E-45B6-9143-FD8A5052976C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33FC8D2-39B8-4274-9325-2E1558CC67FE}"/>
              </a:ext>
            </a:extLst>
          </p:cNvPr>
          <p:cNvSpPr txBox="1"/>
          <p:nvPr/>
        </p:nvSpPr>
        <p:spPr>
          <a:xfrm>
            <a:off x="1781148" y="3192950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push</a:t>
            </a:r>
            <a:r>
              <a:rPr lang="ro-RO" sz="2400" dirty="0"/>
              <a:t>(                )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AB12B8-7CC5-42E1-A1E5-F1240EE9E1A0}"/>
              </a:ext>
            </a:extLst>
          </p:cNvPr>
          <p:cNvSpPr/>
          <p:nvPr/>
        </p:nvSpPr>
        <p:spPr bwMode="auto">
          <a:xfrm>
            <a:off x="2761428" y="327456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A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AF79680-21F3-4352-A2DE-C434B1313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4894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A80DF-413C-41A2-9C39-918D390F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Inversarea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unui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o-RO" dirty="0">
                <a:solidFill>
                  <a:schemeClr val="bg1"/>
                </a:solidFill>
              </a:rPr>
              <a:t>șir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9D8537-4CD6-4B8E-BC68-C18ADE8E2877}"/>
              </a:ext>
            </a:extLst>
          </p:cNvPr>
          <p:cNvSpPr txBox="1"/>
          <p:nvPr/>
        </p:nvSpPr>
        <p:spPr>
          <a:xfrm>
            <a:off x="2203010" y="1367073"/>
            <a:ext cx="1162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CDEF</a:t>
            </a:r>
            <a:endParaRPr lang="en-US" sz="28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3B23E9-A78B-4624-9D8D-764933687850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F82A86-5C65-48B5-BAF1-48EED40BB9C9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47C8B8-1F7E-45B6-9143-FD8A5052976C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33FC8D2-39B8-4274-9325-2E1558CC67FE}"/>
              </a:ext>
            </a:extLst>
          </p:cNvPr>
          <p:cNvSpPr txBox="1"/>
          <p:nvPr/>
        </p:nvSpPr>
        <p:spPr>
          <a:xfrm>
            <a:off x="1781148" y="3192950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push</a:t>
            </a:r>
            <a:r>
              <a:rPr lang="ro-RO" sz="2400" dirty="0"/>
              <a:t>(                )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AB12B8-7CC5-42E1-A1E5-F1240EE9E1A0}"/>
              </a:ext>
            </a:extLst>
          </p:cNvPr>
          <p:cNvSpPr/>
          <p:nvPr/>
        </p:nvSpPr>
        <p:spPr bwMode="auto">
          <a:xfrm>
            <a:off x="2761428" y="327456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B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2B713C-60A7-4FEF-A50D-5331F5A1CC60}"/>
              </a:ext>
            </a:extLst>
          </p:cNvPr>
          <p:cNvSpPr/>
          <p:nvPr/>
        </p:nvSpPr>
        <p:spPr bwMode="auto">
          <a:xfrm>
            <a:off x="5647219" y="528923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A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5EE0A00-B464-4002-8EBF-0E24D6712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9328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A80DF-413C-41A2-9C39-918D390F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Inversarea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unui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o-RO" dirty="0">
                <a:solidFill>
                  <a:schemeClr val="bg1"/>
                </a:solidFill>
              </a:rPr>
              <a:t>șir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9D8537-4CD6-4B8E-BC68-C18ADE8E2877}"/>
              </a:ext>
            </a:extLst>
          </p:cNvPr>
          <p:cNvSpPr txBox="1"/>
          <p:nvPr/>
        </p:nvSpPr>
        <p:spPr>
          <a:xfrm>
            <a:off x="2203011" y="136707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DEF</a:t>
            </a:r>
            <a:endParaRPr lang="en-US" sz="28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3B23E9-A78B-4624-9D8D-764933687850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F82A86-5C65-48B5-BAF1-48EED40BB9C9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47C8B8-1F7E-45B6-9143-FD8A5052976C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33FC8D2-39B8-4274-9325-2E1558CC67FE}"/>
              </a:ext>
            </a:extLst>
          </p:cNvPr>
          <p:cNvSpPr txBox="1"/>
          <p:nvPr/>
        </p:nvSpPr>
        <p:spPr>
          <a:xfrm>
            <a:off x="1781148" y="3192950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push</a:t>
            </a:r>
            <a:r>
              <a:rPr lang="ro-RO" sz="2400" dirty="0"/>
              <a:t>(                )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AB12B8-7CC5-42E1-A1E5-F1240EE9E1A0}"/>
              </a:ext>
            </a:extLst>
          </p:cNvPr>
          <p:cNvSpPr/>
          <p:nvPr/>
        </p:nvSpPr>
        <p:spPr bwMode="auto">
          <a:xfrm>
            <a:off x="2761428" y="327456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C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2B713C-60A7-4FEF-A50D-5331F5A1CC60}"/>
              </a:ext>
            </a:extLst>
          </p:cNvPr>
          <p:cNvSpPr/>
          <p:nvPr/>
        </p:nvSpPr>
        <p:spPr bwMode="auto">
          <a:xfrm>
            <a:off x="5647219" y="528923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A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3E1A6D-0D31-4482-B9FD-997EA4CB6AC0}"/>
              </a:ext>
            </a:extLst>
          </p:cNvPr>
          <p:cNvSpPr/>
          <p:nvPr/>
        </p:nvSpPr>
        <p:spPr bwMode="auto">
          <a:xfrm>
            <a:off x="5647219" y="4750054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B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BE6B633-2192-4FFF-8A9D-EE0561D6E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5771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A80DF-413C-41A2-9C39-918D390F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Inversarea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unui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o-RO" dirty="0">
                <a:solidFill>
                  <a:schemeClr val="bg1"/>
                </a:solidFill>
              </a:rPr>
              <a:t>șir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9D8537-4CD6-4B8E-BC68-C18ADE8E2877}"/>
              </a:ext>
            </a:extLst>
          </p:cNvPr>
          <p:cNvSpPr txBox="1"/>
          <p:nvPr/>
        </p:nvSpPr>
        <p:spPr>
          <a:xfrm>
            <a:off x="2203011" y="1367073"/>
            <a:ext cx="643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EF</a:t>
            </a:r>
            <a:endParaRPr lang="en-US" sz="28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3B23E9-A78B-4624-9D8D-764933687850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F82A86-5C65-48B5-BAF1-48EED40BB9C9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47C8B8-1F7E-45B6-9143-FD8A5052976C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33FC8D2-39B8-4274-9325-2E1558CC67FE}"/>
              </a:ext>
            </a:extLst>
          </p:cNvPr>
          <p:cNvSpPr txBox="1"/>
          <p:nvPr/>
        </p:nvSpPr>
        <p:spPr>
          <a:xfrm>
            <a:off x="1781148" y="3192950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push</a:t>
            </a:r>
            <a:r>
              <a:rPr lang="ro-RO" sz="2400" dirty="0"/>
              <a:t>(                )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AB12B8-7CC5-42E1-A1E5-F1240EE9E1A0}"/>
              </a:ext>
            </a:extLst>
          </p:cNvPr>
          <p:cNvSpPr/>
          <p:nvPr/>
        </p:nvSpPr>
        <p:spPr bwMode="auto">
          <a:xfrm>
            <a:off x="2761428" y="327456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D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2B713C-60A7-4FEF-A50D-5331F5A1CC60}"/>
              </a:ext>
            </a:extLst>
          </p:cNvPr>
          <p:cNvSpPr/>
          <p:nvPr/>
        </p:nvSpPr>
        <p:spPr bwMode="auto">
          <a:xfrm>
            <a:off x="5647219" y="528923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A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3E1A6D-0D31-4482-B9FD-997EA4CB6AC0}"/>
              </a:ext>
            </a:extLst>
          </p:cNvPr>
          <p:cNvSpPr/>
          <p:nvPr/>
        </p:nvSpPr>
        <p:spPr bwMode="auto">
          <a:xfrm>
            <a:off x="5647219" y="4750054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B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EEFBB9-1614-4402-8025-B79E7FA2FA22}"/>
              </a:ext>
            </a:extLst>
          </p:cNvPr>
          <p:cNvSpPr/>
          <p:nvPr/>
        </p:nvSpPr>
        <p:spPr bwMode="auto">
          <a:xfrm>
            <a:off x="5647219" y="421798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C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9309051-F089-4AA9-8C25-2A789DF95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8564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A80DF-413C-41A2-9C39-918D390F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Inversarea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unui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o-RO" dirty="0">
                <a:solidFill>
                  <a:schemeClr val="bg1"/>
                </a:solidFill>
              </a:rPr>
              <a:t>șir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9D8537-4CD6-4B8E-BC68-C18ADE8E2877}"/>
              </a:ext>
            </a:extLst>
          </p:cNvPr>
          <p:cNvSpPr txBox="1"/>
          <p:nvPr/>
        </p:nvSpPr>
        <p:spPr>
          <a:xfrm>
            <a:off x="2203010" y="1367073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F</a:t>
            </a:r>
            <a:endParaRPr lang="en-US" sz="28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3B23E9-A78B-4624-9D8D-764933687850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F82A86-5C65-48B5-BAF1-48EED40BB9C9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47C8B8-1F7E-45B6-9143-FD8A5052976C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33FC8D2-39B8-4274-9325-2E1558CC67FE}"/>
              </a:ext>
            </a:extLst>
          </p:cNvPr>
          <p:cNvSpPr txBox="1"/>
          <p:nvPr/>
        </p:nvSpPr>
        <p:spPr>
          <a:xfrm>
            <a:off x="1781148" y="3192950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push</a:t>
            </a:r>
            <a:r>
              <a:rPr lang="ro-RO" sz="2400" dirty="0"/>
              <a:t>(                )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AB12B8-7CC5-42E1-A1E5-F1240EE9E1A0}"/>
              </a:ext>
            </a:extLst>
          </p:cNvPr>
          <p:cNvSpPr/>
          <p:nvPr/>
        </p:nvSpPr>
        <p:spPr bwMode="auto">
          <a:xfrm>
            <a:off x="2761428" y="327456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E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2B713C-60A7-4FEF-A50D-5331F5A1CC60}"/>
              </a:ext>
            </a:extLst>
          </p:cNvPr>
          <p:cNvSpPr/>
          <p:nvPr/>
        </p:nvSpPr>
        <p:spPr bwMode="auto">
          <a:xfrm>
            <a:off x="5647219" y="528923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A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3E1A6D-0D31-4482-B9FD-997EA4CB6AC0}"/>
              </a:ext>
            </a:extLst>
          </p:cNvPr>
          <p:cNvSpPr/>
          <p:nvPr/>
        </p:nvSpPr>
        <p:spPr bwMode="auto">
          <a:xfrm>
            <a:off x="5647219" y="4750054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B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EEFBB9-1614-4402-8025-B79E7FA2FA22}"/>
              </a:ext>
            </a:extLst>
          </p:cNvPr>
          <p:cNvSpPr/>
          <p:nvPr/>
        </p:nvSpPr>
        <p:spPr bwMode="auto">
          <a:xfrm>
            <a:off x="5647219" y="421798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C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1A5458-C6D2-475E-B774-1D56A9F5E7D2}"/>
              </a:ext>
            </a:extLst>
          </p:cNvPr>
          <p:cNvSpPr/>
          <p:nvPr/>
        </p:nvSpPr>
        <p:spPr bwMode="auto">
          <a:xfrm>
            <a:off x="5647219" y="369108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D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5B66DBC3-A797-4DE0-9626-9168C6EA9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8339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A80DF-413C-41A2-9C39-918D390F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Inversarea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unui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o-RO" dirty="0">
                <a:solidFill>
                  <a:schemeClr val="bg1"/>
                </a:solidFill>
              </a:rPr>
              <a:t>șir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3B23E9-A78B-4624-9D8D-764933687850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F82A86-5C65-48B5-BAF1-48EED40BB9C9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47C8B8-1F7E-45B6-9143-FD8A5052976C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33FC8D2-39B8-4274-9325-2E1558CC67FE}"/>
              </a:ext>
            </a:extLst>
          </p:cNvPr>
          <p:cNvSpPr txBox="1"/>
          <p:nvPr/>
        </p:nvSpPr>
        <p:spPr>
          <a:xfrm>
            <a:off x="1781148" y="3192950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push</a:t>
            </a:r>
            <a:r>
              <a:rPr lang="ro-RO" sz="2400" dirty="0"/>
              <a:t>(                )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AB12B8-7CC5-42E1-A1E5-F1240EE9E1A0}"/>
              </a:ext>
            </a:extLst>
          </p:cNvPr>
          <p:cNvSpPr/>
          <p:nvPr/>
        </p:nvSpPr>
        <p:spPr bwMode="auto">
          <a:xfrm>
            <a:off x="2761428" y="327456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F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2B713C-60A7-4FEF-A50D-5331F5A1CC60}"/>
              </a:ext>
            </a:extLst>
          </p:cNvPr>
          <p:cNvSpPr/>
          <p:nvPr/>
        </p:nvSpPr>
        <p:spPr bwMode="auto">
          <a:xfrm>
            <a:off x="5647219" y="528923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A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3E1A6D-0D31-4482-B9FD-997EA4CB6AC0}"/>
              </a:ext>
            </a:extLst>
          </p:cNvPr>
          <p:cNvSpPr/>
          <p:nvPr/>
        </p:nvSpPr>
        <p:spPr bwMode="auto">
          <a:xfrm>
            <a:off x="5647219" y="4750054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B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EEFBB9-1614-4402-8025-B79E7FA2FA22}"/>
              </a:ext>
            </a:extLst>
          </p:cNvPr>
          <p:cNvSpPr/>
          <p:nvPr/>
        </p:nvSpPr>
        <p:spPr bwMode="auto">
          <a:xfrm>
            <a:off x="5647219" y="421798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C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1A5458-C6D2-475E-B774-1D56A9F5E7D2}"/>
              </a:ext>
            </a:extLst>
          </p:cNvPr>
          <p:cNvSpPr/>
          <p:nvPr/>
        </p:nvSpPr>
        <p:spPr bwMode="auto">
          <a:xfrm>
            <a:off x="5647219" y="369108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D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88F941-7F58-4CFA-84FD-F63708E97486}"/>
              </a:ext>
            </a:extLst>
          </p:cNvPr>
          <p:cNvSpPr/>
          <p:nvPr/>
        </p:nvSpPr>
        <p:spPr bwMode="auto">
          <a:xfrm>
            <a:off x="5646435" y="316691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E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8CF18F4C-99C2-4CE4-8810-96C4D7D7A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5418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A80DF-413C-41A2-9C39-918D390F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Inversarea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unui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o-RO" dirty="0">
                <a:solidFill>
                  <a:schemeClr val="bg1"/>
                </a:solidFill>
              </a:rPr>
              <a:t>șir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3B23E9-A78B-4624-9D8D-764933687850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F82A86-5C65-48B5-BAF1-48EED40BB9C9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47C8B8-1F7E-45B6-9143-FD8A5052976C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92B713C-60A7-4FEF-A50D-5331F5A1CC60}"/>
              </a:ext>
            </a:extLst>
          </p:cNvPr>
          <p:cNvSpPr/>
          <p:nvPr/>
        </p:nvSpPr>
        <p:spPr bwMode="auto">
          <a:xfrm>
            <a:off x="5647219" y="528923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A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3E1A6D-0D31-4482-B9FD-997EA4CB6AC0}"/>
              </a:ext>
            </a:extLst>
          </p:cNvPr>
          <p:cNvSpPr/>
          <p:nvPr/>
        </p:nvSpPr>
        <p:spPr bwMode="auto">
          <a:xfrm>
            <a:off x="5647219" y="4750054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B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EEFBB9-1614-4402-8025-B79E7FA2FA22}"/>
              </a:ext>
            </a:extLst>
          </p:cNvPr>
          <p:cNvSpPr/>
          <p:nvPr/>
        </p:nvSpPr>
        <p:spPr bwMode="auto">
          <a:xfrm>
            <a:off x="5647219" y="421798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C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1A5458-C6D2-475E-B774-1D56A9F5E7D2}"/>
              </a:ext>
            </a:extLst>
          </p:cNvPr>
          <p:cNvSpPr/>
          <p:nvPr/>
        </p:nvSpPr>
        <p:spPr bwMode="auto">
          <a:xfrm>
            <a:off x="5647219" y="369108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D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88F941-7F58-4CFA-84FD-F63708E97486}"/>
              </a:ext>
            </a:extLst>
          </p:cNvPr>
          <p:cNvSpPr/>
          <p:nvPr/>
        </p:nvSpPr>
        <p:spPr bwMode="auto">
          <a:xfrm>
            <a:off x="5646435" y="316691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E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8E4483-EAA3-468F-B4CB-4EBDAB8F99A6}"/>
              </a:ext>
            </a:extLst>
          </p:cNvPr>
          <p:cNvSpPr/>
          <p:nvPr/>
        </p:nvSpPr>
        <p:spPr bwMode="auto">
          <a:xfrm>
            <a:off x="5632733" y="264274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F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5D86F1-3F70-4020-8911-D90A706AC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182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A80DF-413C-41A2-9C39-918D390F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Inversarea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unui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o-RO" dirty="0">
                <a:solidFill>
                  <a:schemeClr val="bg1"/>
                </a:solidFill>
              </a:rPr>
              <a:t>șir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3B23E9-A78B-4624-9D8D-764933687850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F82A86-5C65-48B5-BAF1-48EED40BB9C9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47C8B8-1F7E-45B6-9143-FD8A5052976C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92B713C-60A7-4FEF-A50D-5331F5A1CC60}"/>
              </a:ext>
            </a:extLst>
          </p:cNvPr>
          <p:cNvSpPr/>
          <p:nvPr/>
        </p:nvSpPr>
        <p:spPr bwMode="auto">
          <a:xfrm>
            <a:off x="5647219" y="528923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A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3E1A6D-0D31-4482-B9FD-997EA4CB6AC0}"/>
              </a:ext>
            </a:extLst>
          </p:cNvPr>
          <p:cNvSpPr/>
          <p:nvPr/>
        </p:nvSpPr>
        <p:spPr bwMode="auto">
          <a:xfrm>
            <a:off x="5647219" y="4750054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B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EEFBB9-1614-4402-8025-B79E7FA2FA22}"/>
              </a:ext>
            </a:extLst>
          </p:cNvPr>
          <p:cNvSpPr/>
          <p:nvPr/>
        </p:nvSpPr>
        <p:spPr bwMode="auto">
          <a:xfrm>
            <a:off x="5647219" y="421798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C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1A5458-C6D2-475E-B774-1D56A9F5E7D2}"/>
              </a:ext>
            </a:extLst>
          </p:cNvPr>
          <p:cNvSpPr/>
          <p:nvPr/>
        </p:nvSpPr>
        <p:spPr bwMode="auto">
          <a:xfrm>
            <a:off x="5647219" y="369108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D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88F941-7F58-4CFA-84FD-F63708E97486}"/>
              </a:ext>
            </a:extLst>
          </p:cNvPr>
          <p:cNvSpPr/>
          <p:nvPr/>
        </p:nvSpPr>
        <p:spPr bwMode="auto">
          <a:xfrm>
            <a:off x="5646435" y="316691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E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8E4483-EAA3-468F-B4CB-4EBDAB8F99A6}"/>
              </a:ext>
            </a:extLst>
          </p:cNvPr>
          <p:cNvSpPr/>
          <p:nvPr/>
        </p:nvSpPr>
        <p:spPr bwMode="auto">
          <a:xfrm>
            <a:off x="5632733" y="264274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F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4CADFA-7F9E-4253-8797-080F271143D5}"/>
              </a:ext>
            </a:extLst>
          </p:cNvPr>
          <p:cNvSpPr txBox="1"/>
          <p:nvPr/>
        </p:nvSpPr>
        <p:spPr>
          <a:xfrm>
            <a:off x="3312769" y="3198168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pop()</a:t>
            </a:r>
            <a:endParaRPr lang="en-US" sz="24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7C5FB1-7517-4598-ADE9-7EB2B90CB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2399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A80DF-413C-41A2-9C39-918D390F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Inversarea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unui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o-RO" dirty="0">
                <a:solidFill>
                  <a:schemeClr val="bg1"/>
                </a:solidFill>
              </a:rPr>
              <a:t>șir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3B23E9-A78B-4624-9D8D-764933687850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F82A86-5C65-48B5-BAF1-48EED40BB9C9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47C8B8-1F7E-45B6-9143-FD8A5052976C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92B713C-60A7-4FEF-A50D-5331F5A1CC60}"/>
              </a:ext>
            </a:extLst>
          </p:cNvPr>
          <p:cNvSpPr/>
          <p:nvPr/>
        </p:nvSpPr>
        <p:spPr bwMode="auto">
          <a:xfrm>
            <a:off x="5647219" y="528923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A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3E1A6D-0D31-4482-B9FD-997EA4CB6AC0}"/>
              </a:ext>
            </a:extLst>
          </p:cNvPr>
          <p:cNvSpPr/>
          <p:nvPr/>
        </p:nvSpPr>
        <p:spPr bwMode="auto">
          <a:xfrm>
            <a:off x="5647219" y="4750054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B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EEFBB9-1614-4402-8025-B79E7FA2FA22}"/>
              </a:ext>
            </a:extLst>
          </p:cNvPr>
          <p:cNvSpPr/>
          <p:nvPr/>
        </p:nvSpPr>
        <p:spPr bwMode="auto">
          <a:xfrm>
            <a:off x="5647219" y="421798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C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1A5458-C6D2-475E-B774-1D56A9F5E7D2}"/>
              </a:ext>
            </a:extLst>
          </p:cNvPr>
          <p:cNvSpPr/>
          <p:nvPr/>
        </p:nvSpPr>
        <p:spPr bwMode="auto">
          <a:xfrm>
            <a:off x="5647219" y="369108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D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88F941-7F58-4CFA-84FD-F63708E97486}"/>
              </a:ext>
            </a:extLst>
          </p:cNvPr>
          <p:cNvSpPr/>
          <p:nvPr/>
        </p:nvSpPr>
        <p:spPr bwMode="auto">
          <a:xfrm>
            <a:off x="5646435" y="316691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E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4CADFA-7F9E-4253-8797-080F271143D5}"/>
              </a:ext>
            </a:extLst>
          </p:cNvPr>
          <p:cNvSpPr txBox="1"/>
          <p:nvPr/>
        </p:nvSpPr>
        <p:spPr>
          <a:xfrm>
            <a:off x="3312769" y="3198168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pop()</a:t>
            </a:r>
            <a:endParaRPr lang="en-US" sz="2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DBA49B-4E8E-4BDC-8771-6290E4C09C87}"/>
              </a:ext>
            </a:extLst>
          </p:cNvPr>
          <p:cNvSpPr/>
          <p:nvPr/>
        </p:nvSpPr>
        <p:spPr bwMode="auto">
          <a:xfrm>
            <a:off x="2218354" y="323881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F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3ED005-343E-4B84-921B-10CC0A076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9189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A80DF-413C-41A2-9C39-918D390F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Inversarea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unui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o-RO" dirty="0">
                <a:solidFill>
                  <a:schemeClr val="bg1"/>
                </a:solidFill>
              </a:rPr>
              <a:t>șir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3B23E9-A78B-4624-9D8D-764933687850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F82A86-5C65-48B5-BAF1-48EED40BB9C9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47C8B8-1F7E-45B6-9143-FD8A5052976C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92B713C-60A7-4FEF-A50D-5331F5A1CC60}"/>
              </a:ext>
            </a:extLst>
          </p:cNvPr>
          <p:cNvSpPr/>
          <p:nvPr/>
        </p:nvSpPr>
        <p:spPr bwMode="auto">
          <a:xfrm>
            <a:off x="5647219" y="528923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A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3E1A6D-0D31-4482-B9FD-997EA4CB6AC0}"/>
              </a:ext>
            </a:extLst>
          </p:cNvPr>
          <p:cNvSpPr/>
          <p:nvPr/>
        </p:nvSpPr>
        <p:spPr bwMode="auto">
          <a:xfrm>
            <a:off x="5647219" y="4750054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B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EEFBB9-1614-4402-8025-B79E7FA2FA22}"/>
              </a:ext>
            </a:extLst>
          </p:cNvPr>
          <p:cNvSpPr/>
          <p:nvPr/>
        </p:nvSpPr>
        <p:spPr bwMode="auto">
          <a:xfrm>
            <a:off x="5647219" y="421798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C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1A5458-C6D2-475E-B774-1D56A9F5E7D2}"/>
              </a:ext>
            </a:extLst>
          </p:cNvPr>
          <p:cNvSpPr/>
          <p:nvPr/>
        </p:nvSpPr>
        <p:spPr bwMode="auto">
          <a:xfrm>
            <a:off x="5647219" y="369108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D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4CADFA-7F9E-4253-8797-080F271143D5}"/>
              </a:ext>
            </a:extLst>
          </p:cNvPr>
          <p:cNvSpPr txBox="1"/>
          <p:nvPr/>
        </p:nvSpPr>
        <p:spPr>
          <a:xfrm>
            <a:off x="3312769" y="3198168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pop()</a:t>
            </a:r>
            <a:endParaRPr lang="en-US" sz="2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DBA49B-4E8E-4BDC-8771-6290E4C09C87}"/>
              </a:ext>
            </a:extLst>
          </p:cNvPr>
          <p:cNvSpPr/>
          <p:nvPr/>
        </p:nvSpPr>
        <p:spPr bwMode="auto">
          <a:xfrm>
            <a:off x="2218354" y="323881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E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F69831-3AAA-4CD1-843B-6EBDBAF5D975}"/>
              </a:ext>
            </a:extLst>
          </p:cNvPr>
          <p:cNvSpPr txBox="1"/>
          <p:nvPr/>
        </p:nvSpPr>
        <p:spPr>
          <a:xfrm>
            <a:off x="2584737" y="5885305"/>
            <a:ext cx="1500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 F</a:t>
            </a:r>
            <a:endParaRPr lang="en-US" sz="24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6BD26E-2510-4B8E-AE78-B17890ECE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834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A12950-664C-43A3-A719-24AF6A6B8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Inserare element în listă la o poziție dată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41CACB-153D-42BE-B874-152339364116}"/>
              </a:ext>
            </a:extLst>
          </p:cNvPr>
          <p:cNvSpPr/>
          <p:nvPr/>
        </p:nvSpPr>
        <p:spPr>
          <a:xfrm>
            <a:off x="920233" y="1171627"/>
            <a:ext cx="11611777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insertNodeInList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** 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element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== 0)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insertNodeHeadOfList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element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* node = (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*)malloc(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(node == </a:t>
            </a:r>
            <a:r>
              <a:rPr lang="en-US" sz="2000" dirty="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"ERROR: CAN NOT ALLOCATE RAM\n"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* aux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- 1);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node-&gt;next = aux-&gt;next;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node-&gt;element =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element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aux-&gt;next = node;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CA826A-1F43-4BB2-B9F4-C6771260A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6583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A80DF-413C-41A2-9C39-918D390F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Inversarea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unui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o-RO" dirty="0">
                <a:solidFill>
                  <a:schemeClr val="bg1"/>
                </a:solidFill>
              </a:rPr>
              <a:t>șir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3B23E9-A78B-4624-9D8D-764933687850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F82A86-5C65-48B5-BAF1-48EED40BB9C9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47C8B8-1F7E-45B6-9143-FD8A5052976C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92B713C-60A7-4FEF-A50D-5331F5A1CC60}"/>
              </a:ext>
            </a:extLst>
          </p:cNvPr>
          <p:cNvSpPr/>
          <p:nvPr/>
        </p:nvSpPr>
        <p:spPr bwMode="auto">
          <a:xfrm>
            <a:off x="5647219" y="528923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A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3E1A6D-0D31-4482-B9FD-997EA4CB6AC0}"/>
              </a:ext>
            </a:extLst>
          </p:cNvPr>
          <p:cNvSpPr/>
          <p:nvPr/>
        </p:nvSpPr>
        <p:spPr bwMode="auto">
          <a:xfrm>
            <a:off x="5647219" y="4750054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B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EEFBB9-1614-4402-8025-B79E7FA2FA22}"/>
              </a:ext>
            </a:extLst>
          </p:cNvPr>
          <p:cNvSpPr/>
          <p:nvPr/>
        </p:nvSpPr>
        <p:spPr bwMode="auto">
          <a:xfrm>
            <a:off x="5647219" y="421798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C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4CADFA-7F9E-4253-8797-080F271143D5}"/>
              </a:ext>
            </a:extLst>
          </p:cNvPr>
          <p:cNvSpPr txBox="1"/>
          <p:nvPr/>
        </p:nvSpPr>
        <p:spPr>
          <a:xfrm>
            <a:off x="3312769" y="3198168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pop()</a:t>
            </a:r>
            <a:endParaRPr lang="en-US" sz="2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DBA49B-4E8E-4BDC-8771-6290E4C09C87}"/>
              </a:ext>
            </a:extLst>
          </p:cNvPr>
          <p:cNvSpPr/>
          <p:nvPr/>
        </p:nvSpPr>
        <p:spPr bwMode="auto">
          <a:xfrm>
            <a:off x="2218354" y="323881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D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F69831-3AAA-4CD1-843B-6EBDBAF5D975}"/>
              </a:ext>
            </a:extLst>
          </p:cNvPr>
          <p:cNvSpPr txBox="1"/>
          <p:nvPr/>
        </p:nvSpPr>
        <p:spPr>
          <a:xfrm>
            <a:off x="2584737" y="5885305"/>
            <a:ext cx="170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 FE</a:t>
            </a:r>
            <a:endParaRPr lang="en-US" sz="24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527053-FA92-4C6A-ACC7-0B5313A43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4081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A80DF-413C-41A2-9C39-918D390F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Inversarea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unui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o-RO" dirty="0">
                <a:solidFill>
                  <a:schemeClr val="bg1"/>
                </a:solidFill>
              </a:rPr>
              <a:t>șir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3B23E9-A78B-4624-9D8D-764933687850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F82A86-5C65-48B5-BAF1-48EED40BB9C9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47C8B8-1F7E-45B6-9143-FD8A5052976C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92B713C-60A7-4FEF-A50D-5331F5A1CC60}"/>
              </a:ext>
            </a:extLst>
          </p:cNvPr>
          <p:cNvSpPr/>
          <p:nvPr/>
        </p:nvSpPr>
        <p:spPr bwMode="auto">
          <a:xfrm>
            <a:off x="5647219" y="528923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A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3E1A6D-0D31-4482-B9FD-997EA4CB6AC0}"/>
              </a:ext>
            </a:extLst>
          </p:cNvPr>
          <p:cNvSpPr/>
          <p:nvPr/>
        </p:nvSpPr>
        <p:spPr bwMode="auto">
          <a:xfrm>
            <a:off x="5647219" y="4750054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B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4CADFA-7F9E-4253-8797-080F271143D5}"/>
              </a:ext>
            </a:extLst>
          </p:cNvPr>
          <p:cNvSpPr txBox="1"/>
          <p:nvPr/>
        </p:nvSpPr>
        <p:spPr>
          <a:xfrm>
            <a:off x="3312769" y="3198168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pop()</a:t>
            </a:r>
            <a:endParaRPr lang="en-US" sz="2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DBA49B-4E8E-4BDC-8771-6290E4C09C87}"/>
              </a:ext>
            </a:extLst>
          </p:cNvPr>
          <p:cNvSpPr/>
          <p:nvPr/>
        </p:nvSpPr>
        <p:spPr bwMode="auto">
          <a:xfrm>
            <a:off x="2218354" y="323881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C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F69831-3AAA-4CD1-843B-6EBDBAF5D975}"/>
              </a:ext>
            </a:extLst>
          </p:cNvPr>
          <p:cNvSpPr txBox="1"/>
          <p:nvPr/>
        </p:nvSpPr>
        <p:spPr>
          <a:xfrm>
            <a:off x="2584738" y="5885305"/>
            <a:ext cx="1928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 FED</a:t>
            </a:r>
            <a:endParaRPr lang="en-US" sz="24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28A022-8F65-4559-9185-343DD4FFC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2879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A80DF-413C-41A2-9C39-918D390F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Inversarea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unui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o-RO" dirty="0">
                <a:solidFill>
                  <a:schemeClr val="bg1"/>
                </a:solidFill>
              </a:rPr>
              <a:t>șir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3B23E9-A78B-4624-9D8D-764933687850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F82A86-5C65-48B5-BAF1-48EED40BB9C9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47C8B8-1F7E-45B6-9143-FD8A5052976C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92B713C-60A7-4FEF-A50D-5331F5A1CC60}"/>
              </a:ext>
            </a:extLst>
          </p:cNvPr>
          <p:cNvSpPr/>
          <p:nvPr/>
        </p:nvSpPr>
        <p:spPr bwMode="auto">
          <a:xfrm>
            <a:off x="5647219" y="528923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A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4CADFA-7F9E-4253-8797-080F271143D5}"/>
              </a:ext>
            </a:extLst>
          </p:cNvPr>
          <p:cNvSpPr txBox="1"/>
          <p:nvPr/>
        </p:nvSpPr>
        <p:spPr>
          <a:xfrm>
            <a:off x="3312769" y="3198168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pop()</a:t>
            </a:r>
            <a:endParaRPr lang="en-US" sz="2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DBA49B-4E8E-4BDC-8771-6290E4C09C87}"/>
              </a:ext>
            </a:extLst>
          </p:cNvPr>
          <p:cNvSpPr/>
          <p:nvPr/>
        </p:nvSpPr>
        <p:spPr bwMode="auto">
          <a:xfrm>
            <a:off x="2218354" y="323881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B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F69831-3AAA-4CD1-843B-6EBDBAF5D975}"/>
              </a:ext>
            </a:extLst>
          </p:cNvPr>
          <p:cNvSpPr txBox="1"/>
          <p:nvPr/>
        </p:nvSpPr>
        <p:spPr>
          <a:xfrm>
            <a:off x="2584738" y="5885305"/>
            <a:ext cx="2151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 FEDC</a:t>
            </a:r>
            <a:endParaRPr lang="en-US" sz="24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B7849B-34A6-4F1F-A750-8048C4572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6560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A80DF-413C-41A2-9C39-918D390F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Inversarea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ro-RO" dirty="0"/>
              <a:t>șir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3B23E9-A78B-4624-9D8D-764933687850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F82A86-5C65-48B5-BAF1-48EED40BB9C9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47C8B8-1F7E-45B6-9143-FD8A5052976C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FDBA49B-4E8E-4BDC-8771-6290E4C09C87}"/>
              </a:ext>
            </a:extLst>
          </p:cNvPr>
          <p:cNvSpPr/>
          <p:nvPr/>
        </p:nvSpPr>
        <p:spPr bwMode="auto">
          <a:xfrm>
            <a:off x="2218354" y="323881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A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F69831-3AAA-4CD1-843B-6EBDBAF5D975}"/>
              </a:ext>
            </a:extLst>
          </p:cNvPr>
          <p:cNvSpPr txBox="1"/>
          <p:nvPr/>
        </p:nvSpPr>
        <p:spPr>
          <a:xfrm>
            <a:off x="2584738" y="5885305"/>
            <a:ext cx="2356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 FEDCB</a:t>
            </a:r>
            <a:endParaRPr lang="en-US" sz="24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AB1E99-8836-49AE-BCA6-5D82B37EA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584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A80DF-413C-41A2-9C39-918D390F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Inversarea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ro-RO" dirty="0"/>
              <a:t>șir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3B23E9-A78B-4624-9D8D-764933687850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F82A86-5C65-48B5-BAF1-48EED40BB9C9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47C8B8-1F7E-45B6-9143-FD8A5052976C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9F69831-3AAA-4CD1-843B-6EBDBAF5D975}"/>
              </a:ext>
            </a:extLst>
          </p:cNvPr>
          <p:cNvSpPr txBox="1"/>
          <p:nvPr/>
        </p:nvSpPr>
        <p:spPr>
          <a:xfrm>
            <a:off x="2584737" y="5885305"/>
            <a:ext cx="2561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 FEDCBA</a:t>
            </a:r>
            <a:endParaRPr lang="en-US" sz="24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FB75B5-532D-4F07-B43D-E8EB82AA0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560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44F9F-8268-4FB3-9798-BDE09DC2B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Corectitudinea</a:t>
            </a:r>
            <a:r>
              <a:rPr lang="en-US" dirty="0"/>
              <a:t> </a:t>
            </a:r>
            <a:r>
              <a:rPr lang="ro-RO" dirty="0"/>
              <a:t>parantezelor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expresii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4C8DA-CA46-4AC8-A164-B76EC53B232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083232" y="1302920"/>
            <a:ext cx="6170937" cy="509111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 dirty="0"/>
              <a:t>[(1+2)-3*(2+1)]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{[()]}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[(()]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[)(]</a:t>
            </a:r>
            <a:endParaRPr lang="ro-RO" sz="3200" dirty="0"/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[(1+)*2(3)]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{1+2+3+[2*3]*(1+2)}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{1+2+3+[2*3*(1+2])}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{1+2+3+[2*3]*(1+2)))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/>
              <a:t>Care </a:t>
            </a:r>
            <a:r>
              <a:rPr lang="en-US" sz="3200" dirty="0" err="1"/>
              <a:t>expresii</a:t>
            </a:r>
            <a:r>
              <a:rPr lang="en-US" sz="3200" dirty="0"/>
              <a:t> sunt </a:t>
            </a:r>
            <a:r>
              <a:rPr lang="en-US" sz="3200" dirty="0" err="1"/>
              <a:t>corecte</a:t>
            </a:r>
            <a:r>
              <a:rPr lang="en-US" sz="3200" dirty="0"/>
              <a:t>?</a:t>
            </a:r>
          </a:p>
          <a:p>
            <a:endParaRPr lang="en-US" sz="32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B9AF95-8C91-4973-9488-6D4407D48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0297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44F9F-8268-4FB3-9798-BDE09DC2B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Corectitudinea</a:t>
            </a:r>
            <a:r>
              <a:rPr lang="en-US" dirty="0"/>
              <a:t> </a:t>
            </a:r>
            <a:r>
              <a:rPr lang="ro-RO" dirty="0"/>
              <a:t>parantezelor unui expresii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4C8DA-CA46-4AC8-A164-B76EC53B232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74453" y="1195804"/>
            <a:ext cx="11438625" cy="4981159"/>
          </a:xfrm>
        </p:spPr>
        <p:txBody>
          <a:bodyPr/>
          <a:lstStyle/>
          <a:p>
            <a:pPr marL="0" indent="0">
              <a:buNone/>
            </a:pPr>
            <a:r>
              <a:rPr lang="ro-RO" dirty="0"/>
              <a:t>Parcurgem</a:t>
            </a:r>
            <a:r>
              <a:rPr lang="en-US" dirty="0"/>
              <a:t> </a:t>
            </a:r>
            <a:r>
              <a:rPr lang="ro-RO" dirty="0"/>
              <a:t>șirul de caractere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ro-RO" dirty="0"/>
              <a:t>Ignorăm orice caracter cu excepția </a:t>
            </a:r>
            <a:r>
              <a:rPr lang="en-US" dirty="0"/>
              <a:t>[ ] ( ) { }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o-RO" dirty="0"/>
              <a:t>Pentru caracterele ( </a:t>
            </a:r>
            <a:r>
              <a:rPr lang="en-US" dirty="0"/>
              <a:t>[ {</a:t>
            </a:r>
            <a:r>
              <a:rPr lang="ro-RO" dirty="0"/>
              <a:t> adăugăm pe acestea pe stivă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o-RO" dirty="0"/>
              <a:t>Pentru caracterele ) </a:t>
            </a:r>
            <a:r>
              <a:rPr lang="en-US" dirty="0"/>
              <a:t>] } </a:t>
            </a:r>
            <a:r>
              <a:rPr lang="ro-RO" dirty="0"/>
              <a:t>scoatem capul stivei și verificăm dacă se potrivește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o-RO" dirty="0"/>
              <a:t>Dacă nu avem ce scoate expresia este greșită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o-RO" dirty="0"/>
              <a:t>Dacă nu expresia este greșită</a:t>
            </a:r>
          </a:p>
          <a:p>
            <a:pPr lvl="1"/>
            <a:endParaRPr lang="ro-RO" dirty="0"/>
          </a:p>
          <a:p>
            <a:pPr marL="0" indent="0">
              <a:buNone/>
            </a:pPr>
            <a:r>
              <a:rPr lang="ro-RO" dirty="0"/>
              <a:t>Când terminăm șirul știm că expresia este corectă</a:t>
            </a:r>
          </a:p>
          <a:p>
            <a:pPr marL="36195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F74EB6-0231-4B2D-835A-C38C2F0E6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0238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Corectitudinea</a:t>
            </a:r>
            <a:r>
              <a:rPr lang="en-US" dirty="0"/>
              <a:t> </a:t>
            </a:r>
            <a:r>
              <a:rPr lang="ro-RO" dirty="0"/>
              <a:t>parantezelor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expresii</a:t>
            </a:r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88D03C2-F391-4F6A-8386-FF348FA7A4E6}"/>
              </a:ext>
            </a:extLst>
          </p:cNvPr>
          <p:cNvSpPr/>
          <p:nvPr/>
        </p:nvSpPr>
        <p:spPr>
          <a:xfrm>
            <a:off x="2254545" y="1191558"/>
            <a:ext cx="35541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[(1+2)-3*(2+1)]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0A5E73-3E30-49E1-BA09-B945B9210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471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F446E44-4FFF-49E3-B47C-57317B153BDF}"/>
              </a:ext>
            </a:extLst>
          </p:cNvPr>
          <p:cNvSpPr txBox="1"/>
          <p:nvPr/>
        </p:nvSpPr>
        <p:spPr>
          <a:xfrm>
            <a:off x="1781148" y="3192950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push</a:t>
            </a:r>
            <a:r>
              <a:rPr lang="ro-RO" sz="2400" dirty="0"/>
              <a:t>(                )</a:t>
            </a: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Corectitudinea</a:t>
            </a:r>
            <a:r>
              <a:rPr lang="en-US" dirty="0"/>
              <a:t> </a:t>
            </a:r>
            <a:r>
              <a:rPr lang="ro-RO" dirty="0"/>
              <a:t>parantezelor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expresii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F300C91-F8C3-4796-ADBE-A382358DB54D}"/>
              </a:ext>
            </a:extLst>
          </p:cNvPr>
          <p:cNvSpPr/>
          <p:nvPr/>
        </p:nvSpPr>
        <p:spPr bwMode="auto">
          <a:xfrm>
            <a:off x="2761428" y="327456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[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8D03C2-F391-4F6A-8386-FF348FA7A4E6}"/>
              </a:ext>
            </a:extLst>
          </p:cNvPr>
          <p:cNvSpPr/>
          <p:nvPr/>
        </p:nvSpPr>
        <p:spPr>
          <a:xfrm>
            <a:off x="2254546" y="1191558"/>
            <a:ext cx="34115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(1+2)-3*(2+1)]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38BF4F-E5AD-4ABE-BF6E-1AD9CCC52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1344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F446E44-4FFF-49E3-B47C-57317B153BDF}"/>
              </a:ext>
            </a:extLst>
          </p:cNvPr>
          <p:cNvSpPr txBox="1"/>
          <p:nvPr/>
        </p:nvSpPr>
        <p:spPr>
          <a:xfrm>
            <a:off x="1781148" y="3192950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push</a:t>
            </a:r>
            <a:r>
              <a:rPr lang="ro-RO" sz="2400" dirty="0"/>
              <a:t>(                )</a:t>
            </a: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Corectitudinea</a:t>
            </a:r>
            <a:r>
              <a:rPr lang="en-US" dirty="0"/>
              <a:t> </a:t>
            </a:r>
            <a:r>
              <a:rPr lang="ro-RO" dirty="0"/>
              <a:t>parantezelor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expresii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F300C91-F8C3-4796-ADBE-A382358DB54D}"/>
              </a:ext>
            </a:extLst>
          </p:cNvPr>
          <p:cNvSpPr/>
          <p:nvPr/>
        </p:nvSpPr>
        <p:spPr bwMode="auto">
          <a:xfrm>
            <a:off x="2761428" y="327456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(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8D03C2-F391-4F6A-8386-FF348FA7A4E6}"/>
              </a:ext>
            </a:extLst>
          </p:cNvPr>
          <p:cNvSpPr/>
          <p:nvPr/>
        </p:nvSpPr>
        <p:spPr>
          <a:xfrm>
            <a:off x="2254545" y="1191558"/>
            <a:ext cx="32399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1+2)-3*(2+1)]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2519D2-D8CB-43D5-92E8-FC14FBB7DB27}"/>
              </a:ext>
            </a:extLst>
          </p:cNvPr>
          <p:cNvSpPr/>
          <p:nvPr/>
        </p:nvSpPr>
        <p:spPr bwMode="auto">
          <a:xfrm>
            <a:off x="5647219" y="528639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[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C86AFD-662E-429C-8140-1BABB7E33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026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104B1D-2C72-4725-9C78-1400672E6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Ștergere element început de listă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B84F2E-B427-4A1F-94EA-1109C5C9BC97}"/>
              </a:ext>
            </a:extLst>
          </p:cNvPr>
          <p:cNvSpPr/>
          <p:nvPr/>
        </p:nvSpPr>
        <p:spPr>
          <a:xfrm>
            <a:off x="298924" y="1605402"/>
            <a:ext cx="11594151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removeNodeHeadOfList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32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** 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3200" dirty="0">
                <a:solidFill>
                  <a:srgbClr val="008000"/>
                </a:solidFill>
                <a:latin typeface="Consolas" panose="020B0609020204030204" pitchFamily="49" charset="0"/>
              </a:rPr>
              <a:t>// free((*</a:t>
            </a:r>
            <a:r>
              <a:rPr lang="en-US" sz="3200" dirty="0" err="1">
                <a:solidFill>
                  <a:srgbClr val="008000"/>
                </a:solidFill>
                <a:latin typeface="Consolas" panose="020B0609020204030204" pitchFamily="49" charset="0"/>
              </a:rPr>
              <a:t>listStart</a:t>
            </a:r>
            <a:r>
              <a:rPr lang="en-US" sz="3200" dirty="0">
                <a:solidFill>
                  <a:srgbClr val="008000"/>
                </a:solidFill>
                <a:latin typeface="Consolas" panose="020B0609020204030204" pitchFamily="49" charset="0"/>
              </a:rPr>
              <a:t>)-&gt;element);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(*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3200" dirty="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32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* aux = (*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*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= (*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)-&gt;next;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free(aux);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32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A3FEFE-4FDD-4380-AE16-30ECC0115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5043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Corectitudinea</a:t>
            </a:r>
            <a:r>
              <a:rPr lang="en-US" dirty="0"/>
              <a:t> </a:t>
            </a:r>
            <a:r>
              <a:rPr lang="ro-RO" dirty="0"/>
              <a:t>parantezelor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expresii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F300C91-F8C3-4796-ADBE-A382358DB54D}"/>
              </a:ext>
            </a:extLst>
          </p:cNvPr>
          <p:cNvSpPr/>
          <p:nvPr/>
        </p:nvSpPr>
        <p:spPr bwMode="auto">
          <a:xfrm>
            <a:off x="5647219" y="4750054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(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8D03C2-F391-4F6A-8386-FF348FA7A4E6}"/>
              </a:ext>
            </a:extLst>
          </p:cNvPr>
          <p:cNvSpPr/>
          <p:nvPr/>
        </p:nvSpPr>
        <p:spPr>
          <a:xfrm>
            <a:off x="2254545" y="1191558"/>
            <a:ext cx="32399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4000" dirty="0"/>
              <a:t>1</a:t>
            </a:r>
            <a:r>
              <a:rPr lang="en-US" sz="4000" dirty="0"/>
              <a:t>+2)-3*(2+1)]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2519D2-D8CB-43D5-92E8-FC14FBB7DB27}"/>
              </a:ext>
            </a:extLst>
          </p:cNvPr>
          <p:cNvSpPr/>
          <p:nvPr/>
        </p:nvSpPr>
        <p:spPr bwMode="auto">
          <a:xfrm>
            <a:off x="5647219" y="528639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[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199890-55FF-40FC-BC89-872E27B9F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9288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Corectitudinea</a:t>
            </a:r>
            <a:r>
              <a:rPr lang="en-US" dirty="0"/>
              <a:t> </a:t>
            </a:r>
            <a:r>
              <a:rPr lang="ro-RO" dirty="0"/>
              <a:t>parantezelor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expresii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F300C91-F8C3-4796-ADBE-A382358DB54D}"/>
              </a:ext>
            </a:extLst>
          </p:cNvPr>
          <p:cNvSpPr/>
          <p:nvPr/>
        </p:nvSpPr>
        <p:spPr bwMode="auto">
          <a:xfrm>
            <a:off x="5647219" y="4750054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(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8D03C2-F391-4F6A-8386-FF348FA7A4E6}"/>
              </a:ext>
            </a:extLst>
          </p:cNvPr>
          <p:cNvSpPr/>
          <p:nvPr/>
        </p:nvSpPr>
        <p:spPr>
          <a:xfrm>
            <a:off x="2254546" y="1191558"/>
            <a:ext cx="29546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+2)-3*(2+1)]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2519D2-D8CB-43D5-92E8-FC14FBB7DB27}"/>
              </a:ext>
            </a:extLst>
          </p:cNvPr>
          <p:cNvSpPr/>
          <p:nvPr/>
        </p:nvSpPr>
        <p:spPr bwMode="auto">
          <a:xfrm>
            <a:off x="5647219" y="528639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[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F6FFE3-3F92-4D4D-8408-009CDA4DE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6569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Corectitudinea</a:t>
            </a:r>
            <a:r>
              <a:rPr lang="en-US" dirty="0"/>
              <a:t> </a:t>
            </a:r>
            <a:r>
              <a:rPr lang="ro-RO" dirty="0"/>
              <a:t>parantezelor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expresii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F300C91-F8C3-4796-ADBE-A382358DB54D}"/>
              </a:ext>
            </a:extLst>
          </p:cNvPr>
          <p:cNvSpPr/>
          <p:nvPr/>
        </p:nvSpPr>
        <p:spPr bwMode="auto">
          <a:xfrm>
            <a:off x="5647219" y="4750054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(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8D03C2-F391-4F6A-8386-FF348FA7A4E6}"/>
              </a:ext>
            </a:extLst>
          </p:cNvPr>
          <p:cNvSpPr/>
          <p:nvPr/>
        </p:nvSpPr>
        <p:spPr>
          <a:xfrm>
            <a:off x="2254545" y="1191558"/>
            <a:ext cx="26548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2)-3*(2+1)]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2519D2-D8CB-43D5-92E8-FC14FBB7DB27}"/>
              </a:ext>
            </a:extLst>
          </p:cNvPr>
          <p:cNvSpPr/>
          <p:nvPr/>
        </p:nvSpPr>
        <p:spPr bwMode="auto">
          <a:xfrm>
            <a:off x="5647219" y="528639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[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4126BC-0CA9-4632-A1E1-FE52FA2D6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5945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Corectitudinea</a:t>
            </a:r>
            <a:r>
              <a:rPr lang="en-US" dirty="0"/>
              <a:t> </a:t>
            </a:r>
            <a:r>
              <a:rPr lang="ro-RO" dirty="0"/>
              <a:t>parantezelor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expresii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F300C91-F8C3-4796-ADBE-A382358DB54D}"/>
              </a:ext>
            </a:extLst>
          </p:cNvPr>
          <p:cNvSpPr/>
          <p:nvPr/>
        </p:nvSpPr>
        <p:spPr bwMode="auto">
          <a:xfrm>
            <a:off x="5647219" y="4750054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(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8D03C2-F391-4F6A-8386-FF348FA7A4E6}"/>
              </a:ext>
            </a:extLst>
          </p:cNvPr>
          <p:cNvSpPr/>
          <p:nvPr/>
        </p:nvSpPr>
        <p:spPr>
          <a:xfrm>
            <a:off x="2254546" y="1191558"/>
            <a:ext cx="236955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)-3*(2+1)]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2519D2-D8CB-43D5-92E8-FC14FBB7DB27}"/>
              </a:ext>
            </a:extLst>
          </p:cNvPr>
          <p:cNvSpPr/>
          <p:nvPr/>
        </p:nvSpPr>
        <p:spPr bwMode="auto">
          <a:xfrm>
            <a:off x="5647219" y="528639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[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FEC6D4-EB87-4D9F-8DF1-41236D8C1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9366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Corectitudinea</a:t>
            </a:r>
            <a:r>
              <a:rPr lang="en-US" dirty="0"/>
              <a:t> </a:t>
            </a:r>
            <a:r>
              <a:rPr lang="ro-RO" dirty="0"/>
              <a:t>parantezelor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expresii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F300C91-F8C3-4796-ADBE-A382358DB54D}"/>
              </a:ext>
            </a:extLst>
          </p:cNvPr>
          <p:cNvSpPr/>
          <p:nvPr/>
        </p:nvSpPr>
        <p:spPr bwMode="auto">
          <a:xfrm>
            <a:off x="5647219" y="4750054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(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8D03C2-F391-4F6A-8386-FF348FA7A4E6}"/>
              </a:ext>
            </a:extLst>
          </p:cNvPr>
          <p:cNvSpPr/>
          <p:nvPr/>
        </p:nvSpPr>
        <p:spPr>
          <a:xfrm>
            <a:off x="2254545" y="1191558"/>
            <a:ext cx="21980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-3*(2+1)]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2519D2-D8CB-43D5-92E8-FC14FBB7DB27}"/>
              </a:ext>
            </a:extLst>
          </p:cNvPr>
          <p:cNvSpPr/>
          <p:nvPr/>
        </p:nvSpPr>
        <p:spPr bwMode="auto">
          <a:xfrm>
            <a:off x="5647219" y="528639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[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814907-E61D-48C8-BB5E-7C5E4095E58E}"/>
              </a:ext>
            </a:extLst>
          </p:cNvPr>
          <p:cNvSpPr txBox="1"/>
          <p:nvPr/>
        </p:nvSpPr>
        <p:spPr>
          <a:xfrm>
            <a:off x="3312769" y="3198168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/>
              <a:t>pop()</a:t>
            </a:r>
            <a:endParaRPr lang="en-US" sz="24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628F61-44ED-4DA7-8C81-129ECBFE6536}"/>
              </a:ext>
            </a:extLst>
          </p:cNvPr>
          <p:cNvSpPr/>
          <p:nvPr/>
        </p:nvSpPr>
        <p:spPr>
          <a:xfrm>
            <a:off x="3612529" y="3641148"/>
            <a:ext cx="3048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)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078C733-58BD-4F32-B32A-42A8F17ED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9212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Corectitudinea</a:t>
            </a:r>
            <a:r>
              <a:rPr lang="en-US" dirty="0"/>
              <a:t> </a:t>
            </a:r>
            <a:r>
              <a:rPr lang="ro-RO" dirty="0"/>
              <a:t>parantezelor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expresii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F300C91-F8C3-4796-ADBE-A382358DB54D}"/>
              </a:ext>
            </a:extLst>
          </p:cNvPr>
          <p:cNvSpPr/>
          <p:nvPr/>
        </p:nvSpPr>
        <p:spPr bwMode="auto">
          <a:xfrm>
            <a:off x="2218353" y="3273112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(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8D03C2-F391-4F6A-8386-FF348FA7A4E6}"/>
              </a:ext>
            </a:extLst>
          </p:cNvPr>
          <p:cNvSpPr/>
          <p:nvPr/>
        </p:nvSpPr>
        <p:spPr>
          <a:xfrm>
            <a:off x="2254545" y="1191558"/>
            <a:ext cx="21980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-3*(2+1)]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2519D2-D8CB-43D5-92E8-FC14FBB7DB27}"/>
              </a:ext>
            </a:extLst>
          </p:cNvPr>
          <p:cNvSpPr/>
          <p:nvPr/>
        </p:nvSpPr>
        <p:spPr bwMode="auto">
          <a:xfrm>
            <a:off x="5647219" y="528639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[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814907-E61D-48C8-BB5E-7C5E4095E58E}"/>
              </a:ext>
            </a:extLst>
          </p:cNvPr>
          <p:cNvSpPr txBox="1"/>
          <p:nvPr/>
        </p:nvSpPr>
        <p:spPr>
          <a:xfrm>
            <a:off x="3312769" y="3198168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/>
              <a:t>pop()</a:t>
            </a:r>
            <a:endParaRPr lang="en-US" sz="24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628F61-44ED-4DA7-8C81-129ECBFE6536}"/>
              </a:ext>
            </a:extLst>
          </p:cNvPr>
          <p:cNvSpPr/>
          <p:nvPr/>
        </p:nvSpPr>
        <p:spPr>
          <a:xfrm>
            <a:off x="3612529" y="3641148"/>
            <a:ext cx="3048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)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C0E4BD8-E09C-4215-8812-4688E8AA4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513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Corectitudinea</a:t>
            </a:r>
            <a:r>
              <a:rPr lang="en-US" dirty="0"/>
              <a:t> </a:t>
            </a:r>
            <a:r>
              <a:rPr lang="ro-RO" dirty="0"/>
              <a:t>parantezelor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expresii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88D03C2-F391-4F6A-8386-FF348FA7A4E6}"/>
              </a:ext>
            </a:extLst>
          </p:cNvPr>
          <p:cNvSpPr/>
          <p:nvPr/>
        </p:nvSpPr>
        <p:spPr>
          <a:xfrm>
            <a:off x="2254546" y="1191558"/>
            <a:ext cx="20265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3*(2+1)]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2519D2-D8CB-43D5-92E8-FC14FBB7DB27}"/>
              </a:ext>
            </a:extLst>
          </p:cNvPr>
          <p:cNvSpPr/>
          <p:nvPr/>
        </p:nvSpPr>
        <p:spPr bwMode="auto">
          <a:xfrm>
            <a:off x="5647219" y="528639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[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57836C-7B7D-4DE4-A446-216BAFB06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7517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Corectitudinea</a:t>
            </a:r>
            <a:r>
              <a:rPr lang="en-US" dirty="0"/>
              <a:t> </a:t>
            </a:r>
            <a:r>
              <a:rPr lang="ro-RO" dirty="0"/>
              <a:t>parantezelor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expresii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88D03C2-F391-4F6A-8386-FF348FA7A4E6}"/>
              </a:ext>
            </a:extLst>
          </p:cNvPr>
          <p:cNvSpPr/>
          <p:nvPr/>
        </p:nvSpPr>
        <p:spPr>
          <a:xfrm>
            <a:off x="2254545" y="1191558"/>
            <a:ext cx="174118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*(2+1)]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2519D2-D8CB-43D5-92E8-FC14FBB7DB27}"/>
              </a:ext>
            </a:extLst>
          </p:cNvPr>
          <p:cNvSpPr/>
          <p:nvPr/>
        </p:nvSpPr>
        <p:spPr bwMode="auto">
          <a:xfrm>
            <a:off x="5647219" y="528639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[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2619F-6658-4827-ABCF-27922B1A8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9718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Corectitudinea</a:t>
            </a:r>
            <a:r>
              <a:rPr lang="en-US" dirty="0"/>
              <a:t> </a:t>
            </a:r>
            <a:r>
              <a:rPr lang="ro-RO" dirty="0"/>
              <a:t>parantezelor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expresii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88D03C2-F391-4F6A-8386-FF348FA7A4E6}"/>
              </a:ext>
            </a:extLst>
          </p:cNvPr>
          <p:cNvSpPr/>
          <p:nvPr/>
        </p:nvSpPr>
        <p:spPr>
          <a:xfrm>
            <a:off x="2254545" y="1191558"/>
            <a:ext cx="15408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(2+1)]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2519D2-D8CB-43D5-92E8-FC14FBB7DB27}"/>
              </a:ext>
            </a:extLst>
          </p:cNvPr>
          <p:cNvSpPr/>
          <p:nvPr/>
        </p:nvSpPr>
        <p:spPr bwMode="auto">
          <a:xfrm>
            <a:off x="5647219" y="528639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[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68E048-5A12-4518-BFA5-CF33D4FA5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070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Corectitudinea</a:t>
            </a:r>
            <a:r>
              <a:rPr lang="en-US" dirty="0"/>
              <a:t> </a:t>
            </a:r>
            <a:r>
              <a:rPr lang="ro-RO" dirty="0"/>
              <a:t>parantezelor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expresii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88D03C2-F391-4F6A-8386-FF348FA7A4E6}"/>
              </a:ext>
            </a:extLst>
          </p:cNvPr>
          <p:cNvSpPr/>
          <p:nvPr/>
        </p:nvSpPr>
        <p:spPr>
          <a:xfrm>
            <a:off x="2254545" y="1191558"/>
            <a:ext cx="13692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2+1)]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2519D2-D8CB-43D5-92E8-FC14FBB7DB27}"/>
              </a:ext>
            </a:extLst>
          </p:cNvPr>
          <p:cNvSpPr/>
          <p:nvPr/>
        </p:nvSpPr>
        <p:spPr bwMode="auto">
          <a:xfrm>
            <a:off x="5647219" y="528639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[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9DC8-B52E-4637-9871-F0BAE9262FC0}"/>
              </a:ext>
            </a:extLst>
          </p:cNvPr>
          <p:cNvSpPr txBox="1"/>
          <p:nvPr/>
        </p:nvSpPr>
        <p:spPr>
          <a:xfrm>
            <a:off x="1781148" y="3192950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push</a:t>
            </a:r>
            <a:r>
              <a:rPr lang="ro-RO" sz="2400" dirty="0"/>
              <a:t>(                )</a:t>
            </a:r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1FF654-57CB-4E22-914A-DB50E4B4A3C2}"/>
              </a:ext>
            </a:extLst>
          </p:cNvPr>
          <p:cNvSpPr/>
          <p:nvPr/>
        </p:nvSpPr>
        <p:spPr bwMode="auto">
          <a:xfrm>
            <a:off x="2761428" y="327456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(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D5293A-B0BF-4A3C-AC2F-6DB949D7F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446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D5E0D5-C27E-41EC-9C8E-DF59A59A1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Ștergere element din listă de la o poziție dată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A4577E-4402-48A9-9145-4027269335A7}"/>
              </a:ext>
            </a:extLst>
          </p:cNvPr>
          <p:cNvSpPr/>
          <p:nvPr/>
        </p:nvSpPr>
        <p:spPr>
          <a:xfrm>
            <a:off x="1043659" y="1371682"/>
            <a:ext cx="1114834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removeNodeFromList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** 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== 0)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removeNodeHeadOfList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 aux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(*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-1);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(aux-&gt;next != </a:t>
            </a:r>
            <a:r>
              <a:rPr lang="en-US" sz="2400" dirty="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ro-RO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o-RO" sz="2400" dirty="0">
                <a:solidFill>
                  <a:srgbClr val="2B91AF"/>
                </a:solidFill>
                <a:latin typeface="Consolas" panose="020B0609020204030204" pitchFamily="49" charset="0"/>
              </a:rPr>
              <a:t>	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 aux1 = aux-&gt;next;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aux-&gt;next = aux-&gt;next-&gt;next;</a:t>
            </a:r>
            <a:endParaRPr lang="ro-RO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o-RO" sz="2400" dirty="0">
                <a:solidFill>
                  <a:srgbClr val="008000"/>
                </a:solidFill>
                <a:latin typeface="Consolas" panose="020B0609020204030204" pitchFamily="49" charset="0"/>
              </a:rPr>
              <a:t>	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free(</a:t>
            </a:r>
            <a:r>
              <a:rPr lang="ro-RO" sz="2400" dirty="0">
                <a:solidFill>
                  <a:srgbClr val="008000"/>
                </a:solidFill>
                <a:latin typeface="Consolas" panose="020B0609020204030204" pitchFamily="49" charset="0"/>
              </a:rPr>
              <a:t>aux1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-&gt;element);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free(aux1);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497864-F567-4E55-9372-6F7902C8F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2480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Corectitudinea</a:t>
            </a:r>
            <a:r>
              <a:rPr lang="en-US" dirty="0"/>
              <a:t> </a:t>
            </a:r>
            <a:r>
              <a:rPr lang="ro-RO" dirty="0"/>
              <a:t>parantezelor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expresii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88D03C2-F391-4F6A-8386-FF348FA7A4E6}"/>
              </a:ext>
            </a:extLst>
          </p:cNvPr>
          <p:cNvSpPr/>
          <p:nvPr/>
        </p:nvSpPr>
        <p:spPr>
          <a:xfrm>
            <a:off x="2254545" y="1191558"/>
            <a:ext cx="13692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2+1)]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2519D2-D8CB-43D5-92E8-FC14FBB7DB27}"/>
              </a:ext>
            </a:extLst>
          </p:cNvPr>
          <p:cNvSpPr/>
          <p:nvPr/>
        </p:nvSpPr>
        <p:spPr bwMode="auto">
          <a:xfrm>
            <a:off x="5647219" y="528639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[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18FABE-765A-44B6-B0DF-E7D131D76774}"/>
              </a:ext>
            </a:extLst>
          </p:cNvPr>
          <p:cNvSpPr/>
          <p:nvPr/>
        </p:nvSpPr>
        <p:spPr bwMode="auto">
          <a:xfrm>
            <a:off x="5647219" y="4750054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(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882D5-D9FE-4A64-851D-C1690F2D8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1471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Corectitudinea</a:t>
            </a:r>
            <a:r>
              <a:rPr lang="en-US" dirty="0"/>
              <a:t> </a:t>
            </a:r>
            <a:r>
              <a:rPr lang="ro-RO" dirty="0"/>
              <a:t>parantezelor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expresii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88D03C2-F391-4F6A-8386-FF348FA7A4E6}"/>
              </a:ext>
            </a:extLst>
          </p:cNvPr>
          <p:cNvSpPr/>
          <p:nvPr/>
        </p:nvSpPr>
        <p:spPr>
          <a:xfrm>
            <a:off x="2254546" y="1191558"/>
            <a:ext cx="10839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+1)]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2519D2-D8CB-43D5-92E8-FC14FBB7DB27}"/>
              </a:ext>
            </a:extLst>
          </p:cNvPr>
          <p:cNvSpPr/>
          <p:nvPr/>
        </p:nvSpPr>
        <p:spPr bwMode="auto">
          <a:xfrm>
            <a:off x="5647219" y="528639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[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18FABE-765A-44B6-B0DF-E7D131D76774}"/>
              </a:ext>
            </a:extLst>
          </p:cNvPr>
          <p:cNvSpPr/>
          <p:nvPr/>
        </p:nvSpPr>
        <p:spPr bwMode="auto">
          <a:xfrm>
            <a:off x="5647219" y="4750054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(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C5185-F920-411C-862E-35C092287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4457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Corectitudinea</a:t>
            </a:r>
            <a:r>
              <a:rPr lang="en-US" dirty="0"/>
              <a:t> </a:t>
            </a:r>
            <a:r>
              <a:rPr lang="ro-RO" dirty="0"/>
              <a:t>parantezelor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expresii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88D03C2-F391-4F6A-8386-FF348FA7A4E6}"/>
              </a:ext>
            </a:extLst>
          </p:cNvPr>
          <p:cNvSpPr/>
          <p:nvPr/>
        </p:nvSpPr>
        <p:spPr>
          <a:xfrm>
            <a:off x="2254546" y="1191558"/>
            <a:ext cx="78418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1)]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2519D2-D8CB-43D5-92E8-FC14FBB7DB27}"/>
              </a:ext>
            </a:extLst>
          </p:cNvPr>
          <p:cNvSpPr/>
          <p:nvPr/>
        </p:nvSpPr>
        <p:spPr bwMode="auto">
          <a:xfrm>
            <a:off x="5647219" y="528639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[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18FABE-765A-44B6-B0DF-E7D131D76774}"/>
              </a:ext>
            </a:extLst>
          </p:cNvPr>
          <p:cNvSpPr/>
          <p:nvPr/>
        </p:nvSpPr>
        <p:spPr bwMode="auto">
          <a:xfrm>
            <a:off x="5647219" y="4750054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(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448E6-4CF2-4DC9-B7AF-3AB00E7B2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5448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Corectitudinea</a:t>
            </a:r>
            <a:r>
              <a:rPr lang="en-US" dirty="0"/>
              <a:t> </a:t>
            </a:r>
            <a:r>
              <a:rPr lang="ro-RO" dirty="0"/>
              <a:t>parantezelor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expresii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88D03C2-F391-4F6A-8386-FF348FA7A4E6}"/>
              </a:ext>
            </a:extLst>
          </p:cNvPr>
          <p:cNvSpPr/>
          <p:nvPr/>
        </p:nvSpPr>
        <p:spPr>
          <a:xfrm>
            <a:off x="2254546" y="1191558"/>
            <a:ext cx="4988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)]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2519D2-D8CB-43D5-92E8-FC14FBB7DB27}"/>
              </a:ext>
            </a:extLst>
          </p:cNvPr>
          <p:cNvSpPr/>
          <p:nvPr/>
        </p:nvSpPr>
        <p:spPr bwMode="auto">
          <a:xfrm>
            <a:off x="5647219" y="528639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[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18FABE-765A-44B6-B0DF-E7D131D76774}"/>
              </a:ext>
            </a:extLst>
          </p:cNvPr>
          <p:cNvSpPr/>
          <p:nvPr/>
        </p:nvSpPr>
        <p:spPr bwMode="auto">
          <a:xfrm>
            <a:off x="5647219" y="4750054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(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9A631-16DB-418A-8BA7-45826BFF7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1468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Corectitudinea</a:t>
            </a:r>
            <a:r>
              <a:rPr lang="en-US" dirty="0"/>
              <a:t> </a:t>
            </a:r>
            <a:r>
              <a:rPr lang="ro-RO" dirty="0"/>
              <a:t>parantezelor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expresii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88D03C2-F391-4F6A-8386-FF348FA7A4E6}"/>
              </a:ext>
            </a:extLst>
          </p:cNvPr>
          <p:cNvSpPr/>
          <p:nvPr/>
        </p:nvSpPr>
        <p:spPr>
          <a:xfrm>
            <a:off x="2254545" y="1191558"/>
            <a:ext cx="3273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2519D2-D8CB-43D5-92E8-FC14FBB7DB27}"/>
              </a:ext>
            </a:extLst>
          </p:cNvPr>
          <p:cNvSpPr/>
          <p:nvPr/>
        </p:nvSpPr>
        <p:spPr bwMode="auto">
          <a:xfrm>
            <a:off x="5647219" y="528639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[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18FABE-765A-44B6-B0DF-E7D131D76774}"/>
              </a:ext>
            </a:extLst>
          </p:cNvPr>
          <p:cNvSpPr/>
          <p:nvPr/>
        </p:nvSpPr>
        <p:spPr bwMode="auto">
          <a:xfrm>
            <a:off x="5647219" y="4750054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(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41BCD3-616D-4CE8-AD46-4FBE8FA6D44E}"/>
              </a:ext>
            </a:extLst>
          </p:cNvPr>
          <p:cNvSpPr txBox="1"/>
          <p:nvPr/>
        </p:nvSpPr>
        <p:spPr>
          <a:xfrm>
            <a:off x="3312769" y="3198168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/>
              <a:t>pop()</a:t>
            </a:r>
            <a:endParaRPr lang="en-US" sz="2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E89545-2743-4CF6-A567-D5F15DA3F1E9}"/>
              </a:ext>
            </a:extLst>
          </p:cNvPr>
          <p:cNvSpPr/>
          <p:nvPr/>
        </p:nvSpPr>
        <p:spPr>
          <a:xfrm>
            <a:off x="3612529" y="3641148"/>
            <a:ext cx="3048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A54889-7A48-4A5F-99A7-437CB89B4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4674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Corectitudinea</a:t>
            </a:r>
            <a:r>
              <a:rPr lang="en-US" dirty="0"/>
              <a:t> </a:t>
            </a:r>
            <a:r>
              <a:rPr lang="ro-RO" dirty="0"/>
              <a:t>parantezelor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expresii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88D03C2-F391-4F6A-8386-FF348FA7A4E6}"/>
              </a:ext>
            </a:extLst>
          </p:cNvPr>
          <p:cNvSpPr/>
          <p:nvPr/>
        </p:nvSpPr>
        <p:spPr>
          <a:xfrm>
            <a:off x="2254545" y="1191558"/>
            <a:ext cx="3273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2519D2-D8CB-43D5-92E8-FC14FBB7DB27}"/>
              </a:ext>
            </a:extLst>
          </p:cNvPr>
          <p:cNvSpPr/>
          <p:nvPr/>
        </p:nvSpPr>
        <p:spPr bwMode="auto">
          <a:xfrm>
            <a:off x="5647219" y="528639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[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148343-9CF7-4D8E-ABE4-E3D3AB9FD4EE}"/>
              </a:ext>
            </a:extLst>
          </p:cNvPr>
          <p:cNvSpPr/>
          <p:nvPr/>
        </p:nvSpPr>
        <p:spPr bwMode="auto">
          <a:xfrm>
            <a:off x="2218353" y="3273112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(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28878A-EF06-497D-B112-B4DA6B0B23F7}"/>
              </a:ext>
            </a:extLst>
          </p:cNvPr>
          <p:cNvSpPr txBox="1"/>
          <p:nvPr/>
        </p:nvSpPr>
        <p:spPr>
          <a:xfrm>
            <a:off x="3312769" y="3198168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/>
              <a:t>pop()</a:t>
            </a:r>
            <a:endParaRPr lang="en-US" sz="24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B809F4-76CE-4E81-87FD-55B720B87BBE}"/>
              </a:ext>
            </a:extLst>
          </p:cNvPr>
          <p:cNvSpPr/>
          <p:nvPr/>
        </p:nvSpPr>
        <p:spPr>
          <a:xfrm>
            <a:off x="3612529" y="3641148"/>
            <a:ext cx="3048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73843-A090-47DE-B3A9-30FF13171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0250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Corectitudinea</a:t>
            </a:r>
            <a:r>
              <a:rPr lang="en-US" dirty="0"/>
              <a:t> </a:t>
            </a:r>
            <a:r>
              <a:rPr lang="ro-RO" dirty="0"/>
              <a:t>parantezelor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expresii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72519D2-D8CB-43D5-92E8-FC14FBB7DB27}"/>
              </a:ext>
            </a:extLst>
          </p:cNvPr>
          <p:cNvSpPr/>
          <p:nvPr/>
        </p:nvSpPr>
        <p:spPr bwMode="auto">
          <a:xfrm>
            <a:off x="5647219" y="528639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[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A79A23-6E4B-4493-BD28-7FFFCD0CB173}"/>
              </a:ext>
            </a:extLst>
          </p:cNvPr>
          <p:cNvSpPr txBox="1"/>
          <p:nvPr/>
        </p:nvSpPr>
        <p:spPr>
          <a:xfrm>
            <a:off x="3312769" y="3198168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/>
              <a:t>pop()</a:t>
            </a:r>
            <a:endParaRPr lang="en-US" sz="2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9BFC92-97A4-4089-A8CE-3DB083056708}"/>
              </a:ext>
            </a:extLst>
          </p:cNvPr>
          <p:cNvSpPr/>
          <p:nvPr/>
        </p:nvSpPr>
        <p:spPr>
          <a:xfrm>
            <a:off x="3612529" y="3641148"/>
            <a:ext cx="3048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]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44874-0666-4692-9EDA-A380E67F8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7959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Corectitudinea</a:t>
            </a:r>
            <a:r>
              <a:rPr lang="en-US" dirty="0"/>
              <a:t> </a:t>
            </a:r>
            <a:r>
              <a:rPr lang="ro-RO" dirty="0"/>
              <a:t>parantezelor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expresii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F462D46-31EC-4D92-9E69-CB5643C02591}"/>
              </a:ext>
            </a:extLst>
          </p:cNvPr>
          <p:cNvSpPr/>
          <p:nvPr/>
        </p:nvSpPr>
        <p:spPr bwMode="auto">
          <a:xfrm>
            <a:off x="2218353" y="3273112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[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342590-FCC5-48DA-8F70-47C8C591B65E}"/>
              </a:ext>
            </a:extLst>
          </p:cNvPr>
          <p:cNvSpPr txBox="1"/>
          <p:nvPr/>
        </p:nvSpPr>
        <p:spPr>
          <a:xfrm>
            <a:off x="3312769" y="3198168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pop()</a:t>
            </a:r>
            <a:endParaRPr 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86298E-331E-461B-8BCB-D1A48643CBAD}"/>
              </a:ext>
            </a:extLst>
          </p:cNvPr>
          <p:cNvSpPr/>
          <p:nvPr/>
        </p:nvSpPr>
        <p:spPr>
          <a:xfrm>
            <a:off x="3612529" y="3641148"/>
            <a:ext cx="3048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]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E1FB6-95C6-4146-B886-21102D8A4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63695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Corectitudinea</a:t>
            </a:r>
            <a:r>
              <a:rPr lang="en-US" dirty="0"/>
              <a:t> </a:t>
            </a:r>
            <a:r>
              <a:rPr lang="ro-RO" dirty="0"/>
              <a:t>parantezelor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expresii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88CC005-B359-4B49-9976-A17221C6328D}"/>
              </a:ext>
            </a:extLst>
          </p:cNvPr>
          <p:cNvSpPr/>
          <p:nvPr/>
        </p:nvSpPr>
        <p:spPr>
          <a:xfrm>
            <a:off x="2088212" y="1308754"/>
            <a:ext cx="58642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4000" dirty="0">
                <a:solidFill>
                  <a:srgbClr val="000000"/>
                </a:solidFill>
              </a:rPr>
              <a:t>[(1+2)-3*(2+1)]</a:t>
            </a:r>
            <a:r>
              <a:rPr lang="ro-RO" sz="4000" dirty="0">
                <a:solidFill>
                  <a:srgbClr val="000000"/>
                </a:solidFill>
              </a:rPr>
              <a:t>    </a:t>
            </a:r>
            <a:r>
              <a:rPr lang="en-US" sz="2800" b="1" dirty="0" err="1">
                <a:solidFill>
                  <a:srgbClr val="00B050"/>
                </a:solidFill>
              </a:rPr>
              <a:t>Corect</a:t>
            </a:r>
            <a:r>
              <a:rPr lang="ro-RO" sz="2800" b="1" dirty="0">
                <a:solidFill>
                  <a:srgbClr val="00B050"/>
                </a:solidFill>
              </a:rPr>
              <a:t>ă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6E0B75-72D0-4239-A61D-46FD1CB88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1999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Corectitudinea</a:t>
            </a:r>
            <a:r>
              <a:rPr lang="en-US" dirty="0"/>
              <a:t> </a:t>
            </a:r>
            <a:r>
              <a:rPr lang="ro-RO" dirty="0"/>
              <a:t>parantezelor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expresii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88CC005-B359-4B49-9976-A17221C6328D}"/>
              </a:ext>
            </a:extLst>
          </p:cNvPr>
          <p:cNvSpPr/>
          <p:nvPr/>
        </p:nvSpPr>
        <p:spPr>
          <a:xfrm>
            <a:off x="2088212" y="1308754"/>
            <a:ext cx="58642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[)(]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2AEB53-5DDE-43EC-B146-4AC38B5C1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264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F4CFC5-0021-40CB-B20A-8E5EF8602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Complexități operații cu liste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28B369-4A90-4E56-A7A0-33BBA5F0005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544896" y="1938969"/>
            <a:ext cx="9126644" cy="4358314"/>
          </a:xfrm>
        </p:spPr>
        <p:txBody>
          <a:bodyPr/>
          <a:lstStyle/>
          <a:p>
            <a:r>
              <a:rPr lang="ro-RO" dirty="0"/>
              <a:t>Accesarea unui element                  - O(N)</a:t>
            </a:r>
          </a:p>
          <a:p>
            <a:r>
              <a:rPr lang="ro-RO" dirty="0"/>
              <a:t>Inserare element la capăt                - O(1)</a:t>
            </a:r>
          </a:p>
          <a:p>
            <a:r>
              <a:rPr lang="ro-RO" dirty="0"/>
              <a:t>Inserare element la o poziție           - O(N)</a:t>
            </a:r>
          </a:p>
          <a:p>
            <a:pPr lvl="1"/>
            <a:r>
              <a:rPr lang="ro-RO" dirty="0"/>
              <a:t>Accesare + inserare</a:t>
            </a:r>
          </a:p>
          <a:p>
            <a:r>
              <a:rPr lang="ro-RO" dirty="0"/>
              <a:t>Ștergere element la capăt               - O(1)</a:t>
            </a:r>
          </a:p>
          <a:p>
            <a:r>
              <a:rPr lang="ro-RO" dirty="0"/>
              <a:t>Ștergere element de la o poziție      - O(N)</a:t>
            </a:r>
          </a:p>
          <a:p>
            <a:pPr lvl="1"/>
            <a:r>
              <a:rPr lang="ro-RO" dirty="0"/>
              <a:t>Accesare + ștergere</a:t>
            </a:r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F3195D-E186-4D60-A408-8723F1AFB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55343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Corectitudinea</a:t>
            </a:r>
            <a:r>
              <a:rPr lang="en-US" dirty="0"/>
              <a:t> </a:t>
            </a:r>
            <a:r>
              <a:rPr lang="ro-RO" dirty="0"/>
              <a:t>parantezelor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expresii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88CC005-B359-4B49-9976-A17221C6328D}"/>
              </a:ext>
            </a:extLst>
          </p:cNvPr>
          <p:cNvSpPr/>
          <p:nvPr/>
        </p:nvSpPr>
        <p:spPr>
          <a:xfrm>
            <a:off x="2088212" y="1308754"/>
            <a:ext cx="58642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)(]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2EFEA9-20CB-4ABC-896F-43129035E847}"/>
              </a:ext>
            </a:extLst>
          </p:cNvPr>
          <p:cNvSpPr txBox="1"/>
          <p:nvPr/>
        </p:nvSpPr>
        <p:spPr>
          <a:xfrm>
            <a:off x="1781148" y="3192950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push</a:t>
            </a:r>
            <a:r>
              <a:rPr lang="ro-RO" sz="2400" dirty="0"/>
              <a:t>(                )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439A0B-9285-4273-90DB-1F4B7E7334AF}"/>
              </a:ext>
            </a:extLst>
          </p:cNvPr>
          <p:cNvSpPr/>
          <p:nvPr/>
        </p:nvSpPr>
        <p:spPr bwMode="auto">
          <a:xfrm>
            <a:off x="2761428" y="327456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[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39A75F-7D01-4DB7-81B7-2FC00B1E1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8685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Corectitudinea</a:t>
            </a:r>
            <a:r>
              <a:rPr lang="en-US" dirty="0"/>
              <a:t> </a:t>
            </a:r>
            <a:r>
              <a:rPr lang="ro-RO" dirty="0"/>
              <a:t>parantezelor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expresii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88CC005-B359-4B49-9976-A17221C6328D}"/>
              </a:ext>
            </a:extLst>
          </p:cNvPr>
          <p:cNvSpPr/>
          <p:nvPr/>
        </p:nvSpPr>
        <p:spPr>
          <a:xfrm>
            <a:off x="2088212" y="1308754"/>
            <a:ext cx="58642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)(]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BC3356-A765-45D4-BA47-915B34152637}"/>
              </a:ext>
            </a:extLst>
          </p:cNvPr>
          <p:cNvSpPr/>
          <p:nvPr/>
        </p:nvSpPr>
        <p:spPr bwMode="auto">
          <a:xfrm>
            <a:off x="5647219" y="528639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[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7E32BD-FD47-4DAA-BB02-A7A51A7BB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773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Corectitudinea</a:t>
            </a:r>
            <a:r>
              <a:rPr lang="en-US" dirty="0"/>
              <a:t> </a:t>
            </a:r>
            <a:r>
              <a:rPr lang="ro-RO" dirty="0"/>
              <a:t>parantezelor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expresii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88CC005-B359-4B49-9976-A17221C6328D}"/>
              </a:ext>
            </a:extLst>
          </p:cNvPr>
          <p:cNvSpPr/>
          <p:nvPr/>
        </p:nvSpPr>
        <p:spPr>
          <a:xfrm>
            <a:off x="2088212" y="1308754"/>
            <a:ext cx="58642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(]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BC3356-A765-45D4-BA47-915B34152637}"/>
              </a:ext>
            </a:extLst>
          </p:cNvPr>
          <p:cNvSpPr/>
          <p:nvPr/>
        </p:nvSpPr>
        <p:spPr bwMode="auto">
          <a:xfrm>
            <a:off x="5647219" y="528639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[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DB63AD-F07F-43A1-B96A-E1EDF8CFCC5E}"/>
              </a:ext>
            </a:extLst>
          </p:cNvPr>
          <p:cNvSpPr txBox="1"/>
          <p:nvPr/>
        </p:nvSpPr>
        <p:spPr>
          <a:xfrm>
            <a:off x="3312769" y="3198168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/>
              <a:t>pop()</a:t>
            </a:r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0F2486-DD09-474C-93F3-FE2C344F532D}"/>
              </a:ext>
            </a:extLst>
          </p:cNvPr>
          <p:cNvSpPr/>
          <p:nvPr/>
        </p:nvSpPr>
        <p:spPr>
          <a:xfrm>
            <a:off x="3612529" y="3641148"/>
            <a:ext cx="3048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2800" b="1" dirty="0"/>
              <a:t>)</a:t>
            </a:r>
            <a:endParaRPr lang="en-US" sz="2800" b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C104DC-A1EC-4944-A3E4-5CD49DA72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85243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Corectitudinea</a:t>
            </a:r>
            <a:r>
              <a:rPr lang="en-US" dirty="0"/>
              <a:t> </a:t>
            </a:r>
            <a:r>
              <a:rPr lang="ro-RO" dirty="0"/>
              <a:t>parantezelor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expresii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88CC005-B359-4B49-9976-A17221C6328D}"/>
              </a:ext>
            </a:extLst>
          </p:cNvPr>
          <p:cNvSpPr/>
          <p:nvPr/>
        </p:nvSpPr>
        <p:spPr>
          <a:xfrm>
            <a:off x="2088212" y="1308754"/>
            <a:ext cx="58642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(]</a:t>
            </a:r>
            <a:r>
              <a:rPr lang="ro-RO" sz="4000" dirty="0"/>
              <a:t> </a:t>
            </a:r>
            <a:r>
              <a:rPr lang="ro-RO" sz="4000" dirty="0">
                <a:solidFill>
                  <a:srgbClr val="FF0000"/>
                </a:solidFill>
              </a:rPr>
              <a:t>Incorect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DB63AD-F07F-43A1-B96A-E1EDF8CFCC5E}"/>
              </a:ext>
            </a:extLst>
          </p:cNvPr>
          <p:cNvSpPr txBox="1"/>
          <p:nvPr/>
        </p:nvSpPr>
        <p:spPr>
          <a:xfrm>
            <a:off x="3312769" y="3198168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/>
              <a:t>pop()</a:t>
            </a:r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0F2486-DD09-474C-93F3-FE2C344F532D}"/>
              </a:ext>
            </a:extLst>
          </p:cNvPr>
          <p:cNvSpPr/>
          <p:nvPr/>
        </p:nvSpPr>
        <p:spPr>
          <a:xfrm>
            <a:off x="3612529" y="3641148"/>
            <a:ext cx="3048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2800" b="1" dirty="0"/>
              <a:t>)</a:t>
            </a:r>
            <a:endParaRPr lang="en-US" sz="28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2D804E-7A4F-445D-BA75-A25A7F67D25B}"/>
              </a:ext>
            </a:extLst>
          </p:cNvPr>
          <p:cNvSpPr/>
          <p:nvPr/>
        </p:nvSpPr>
        <p:spPr bwMode="auto">
          <a:xfrm>
            <a:off x="2218353" y="3273112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[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850DF-CBD3-4216-9887-783162E09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7938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Corectitudinea</a:t>
            </a:r>
            <a:r>
              <a:rPr lang="en-US" dirty="0"/>
              <a:t> </a:t>
            </a:r>
            <a:r>
              <a:rPr lang="ro-RO" dirty="0"/>
              <a:t>parantezelor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expresii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88CC005-B359-4B49-9976-A17221C6328D}"/>
              </a:ext>
            </a:extLst>
          </p:cNvPr>
          <p:cNvSpPr/>
          <p:nvPr/>
        </p:nvSpPr>
        <p:spPr>
          <a:xfrm>
            <a:off x="2088212" y="1308754"/>
            <a:ext cx="58642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[)(]</a:t>
            </a:r>
            <a:r>
              <a:rPr lang="ro-RO" sz="4000" dirty="0"/>
              <a:t> </a:t>
            </a:r>
            <a:r>
              <a:rPr lang="ro-RO" sz="4000" dirty="0">
                <a:solidFill>
                  <a:srgbClr val="FF0000"/>
                </a:solidFill>
              </a:rPr>
              <a:t>Incorect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009E96-9D62-4CF7-834B-056257E76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0655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8276C-D53E-4A74-B41A-5BA05859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BAADA-9698-4DC9-9A9A-84C7320B252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74453" y="1195804"/>
            <a:ext cx="11438625" cy="4981159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2B89E6-4344-4322-9045-D3298938A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58356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DF287-230F-4B6C-8A6E-375CEDAC0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Stiva</a:t>
            </a:r>
            <a:r>
              <a:rPr lang="en-US" dirty="0"/>
              <a:t> </a:t>
            </a:r>
            <a:r>
              <a:rPr lang="en-US" dirty="0" err="1"/>
              <a:t>programului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9041AD-D032-44C2-83FA-B4C3D253369D}"/>
              </a:ext>
            </a:extLst>
          </p:cNvPr>
          <p:cNvSpPr/>
          <p:nvPr/>
        </p:nvSpPr>
        <p:spPr>
          <a:xfrm>
            <a:off x="1912217" y="2941858"/>
            <a:ext cx="598054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stdlib.h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fun1()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fun2()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 = 0;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fun1();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EA55DD-026A-4AEA-A614-7A7D151ABA6A}"/>
              </a:ext>
            </a:extLst>
          </p:cNvPr>
          <p:cNvSpPr/>
          <p:nvPr/>
        </p:nvSpPr>
        <p:spPr>
          <a:xfrm>
            <a:off x="4855224" y="3650378"/>
            <a:ext cx="581277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 = 5;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v[4] = { 0,1,2,3 };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vv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*)malloc(5);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vv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[3] = 5;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fun2();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a = fun1();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8" name="Rectangle 7">
            <a:hlinkClick r:id="rId2"/>
            <a:extLst>
              <a:ext uri="{FF2B5EF4-FFF2-40B4-BE49-F238E27FC236}">
                <a16:creationId xmlns:a16="http://schemas.microsoft.com/office/drawing/2014/main" id="{91469555-2D9D-485E-B96B-A1B5D4102A98}"/>
              </a:ext>
            </a:extLst>
          </p:cNvPr>
          <p:cNvSpPr/>
          <p:nvPr/>
        </p:nvSpPr>
        <p:spPr>
          <a:xfrm>
            <a:off x="1838325" y="1345431"/>
            <a:ext cx="6123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http://pythontutor.com/c.html#mode=display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DEF43E-A80F-4F21-A8EB-228BC8E9EF6D}"/>
              </a:ext>
            </a:extLst>
          </p:cNvPr>
          <p:cNvSpPr/>
          <p:nvPr/>
        </p:nvSpPr>
        <p:spPr>
          <a:xfrm>
            <a:off x="5708807" y="2658899"/>
            <a:ext cx="41056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Ce </a:t>
            </a:r>
            <a:r>
              <a:rPr lang="en-US" sz="2800" dirty="0" err="1"/>
              <a:t>problemă</a:t>
            </a:r>
            <a:r>
              <a:rPr lang="en-US" sz="2800" dirty="0"/>
              <a:t> </a:t>
            </a:r>
            <a:r>
              <a:rPr lang="en-US" sz="2800" dirty="0" err="1"/>
              <a:t>observați</a:t>
            </a:r>
            <a:r>
              <a:rPr lang="ro-RO" sz="2800" dirty="0"/>
              <a:t>?</a:t>
            </a:r>
            <a:r>
              <a:rPr lang="en-US" sz="2800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E792A-26FE-4316-9D2A-C01A4A3D1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497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DF287-230F-4B6C-8A6E-375CEDAC0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Stiva</a:t>
            </a:r>
            <a:r>
              <a:rPr lang="en-US" dirty="0"/>
              <a:t> </a:t>
            </a:r>
            <a:r>
              <a:rPr lang="en-US" dirty="0" err="1"/>
              <a:t>programului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9041AD-D032-44C2-83FA-B4C3D253369D}"/>
              </a:ext>
            </a:extLst>
          </p:cNvPr>
          <p:cNvSpPr/>
          <p:nvPr/>
        </p:nvSpPr>
        <p:spPr>
          <a:xfrm>
            <a:off x="1912217" y="2941858"/>
            <a:ext cx="598054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stdlib.h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fun1()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fun2()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 = 0;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fun1();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EA55DD-026A-4AEA-A614-7A7D151ABA6A}"/>
              </a:ext>
            </a:extLst>
          </p:cNvPr>
          <p:cNvSpPr/>
          <p:nvPr/>
        </p:nvSpPr>
        <p:spPr>
          <a:xfrm>
            <a:off x="4855224" y="3650378"/>
            <a:ext cx="581277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 = 5;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v[4] = { 0,1,2,3 };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vv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*)malloc(5 * </a:t>
            </a:r>
            <a:r>
              <a:rPr lang="en-GB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vv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[3] = 5;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fun2();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a = fun1();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8" name="Rectangle 7">
            <a:hlinkClick r:id="rId2"/>
            <a:extLst>
              <a:ext uri="{FF2B5EF4-FFF2-40B4-BE49-F238E27FC236}">
                <a16:creationId xmlns:a16="http://schemas.microsoft.com/office/drawing/2014/main" id="{91469555-2D9D-485E-B96B-A1B5D4102A98}"/>
              </a:ext>
            </a:extLst>
          </p:cNvPr>
          <p:cNvSpPr/>
          <p:nvPr/>
        </p:nvSpPr>
        <p:spPr>
          <a:xfrm>
            <a:off x="1838325" y="1345431"/>
            <a:ext cx="6123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http://pythontutor.com/c.html#mode=display</a:t>
            </a:r>
            <a:endParaRPr lang="en-US" sz="2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AF4A7-E37F-4452-9C22-DBCA3840A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1856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DF287-230F-4B6C-8A6E-375CEDAC0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Stiva</a:t>
            </a:r>
            <a:r>
              <a:rPr lang="en-US" dirty="0"/>
              <a:t> </a:t>
            </a:r>
            <a:r>
              <a:rPr lang="en-US" dirty="0" err="1"/>
              <a:t>programului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3D482C-A424-46B9-B457-EC8C0325F444}"/>
              </a:ext>
            </a:extLst>
          </p:cNvPr>
          <p:cNvSpPr/>
          <p:nvPr/>
        </p:nvSpPr>
        <p:spPr>
          <a:xfrm>
            <a:off x="1588943" y="925585"/>
            <a:ext cx="8395566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stdio.h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#define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F008A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5</a:t>
            </a:r>
          </a:p>
          <a:p>
            <a:endParaRPr lang="ro-RO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fun1()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v[</a:t>
            </a:r>
            <a:r>
              <a:rPr lang="en-US" dirty="0">
                <a:solidFill>
                  <a:srgbClr val="6F008A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i;</a:t>
            </a:r>
          </a:p>
          <a:p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(i = 0; i &lt; </a:t>
            </a:r>
            <a:r>
              <a:rPr lang="nn-NO" dirty="0">
                <a:solidFill>
                  <a:srgbClr val="6F008A"/>
                </a:solidFill>
                <a:latin typeface="Consolas" panose="020B0609020204030204" pitchFamily="49" charset="0"/>
              </a:rPr>
              <a:t>N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; i++)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v[i] = i;</a:t>
            </a:r>
          </a:p>
          <a:p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       printf(</a:t>
            </a:r>
            <a:r>
              <a:rPr lang="nn-NO" dirty="0">
                <a:solidFill>
                  <a:srgbClr val="A31515"/>
                </a:solidFill>
                <a:latin typeface="Consolas" panose="020B0609020204030204" pitchFamily="49" charset="0"/>
              </a:rPr>
              <a:t>"fun1: %p %i\n"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, v + i, v[i]);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fun2()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z[</a:t>
            </a:r>
            <a:r>
              <a:rPr lang="en-US" dirty="0">
                <a:solidFill>
                  <a:srgbClr val="6F008A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i;</a:t>
            </a:r>
          </a:p>
          <a:p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(i = 0; i &lt; </a:t>
            </a:r>
            <a:r>
              <a:rPr lang="nn-NO" dirty="0">
                <a:solidFill>
                  <a:srgbClr val="6F008A"/>
                </a:solidFill>
                <a:latin typeface="Consolas" panose="020B0609020204030204" pitchFamily="49" charset="0"/>
              </a:rPr>
              <a:t>N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; i++) {</a:t>
            </a:r>
          </a:p>
          <a:p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printf(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"fun2: %p %i\n"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, z + i, z[i]);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z[i] = 0;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736D02-A109-4213-B032-5B15D58FB1DE}"/>
              </a:ext>
            </a:extLst>
          </p:cNvPr>
          <p:cNvSpPr/>
          <p:nvPr/>
        </p:nvSpPr>
        <p:spPr>
          <a:xfrm>
            <a:off x="8067675" y="3549318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fun1();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fun2();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DE64D0-F03A-41CE-8A99-4E06BB284AD0}"/>
              </a:ext>
            </a:extLst>
          </p:cNvPr>
          <p:cNvSpPr/>
          <p:nvPr/>
        </p:nvSpPr>
        <p:spPr>
          <a:xfrm>
            <a:off x="4640306" y="1608948"/>
            <a:ext cx="51427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2800" dirty="0"/>
              <a:t>Ce valori vor fi afișate de fun2?</a:t>
            </a:r>
            <a:endParaRPr lang="en-US" sz="28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A053E1A-5210-43E2-8860-99EBDFDC1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704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2907F-AEAA-42F5-9828-53BB0FD4D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Implementare</a:t>
            </a:r>
            <a:r>
              <a:rPr lang="en-US" dirty="0"/>
              <a:t> real</a:t>
            </a:r>
            <a:r>
              <a:rPr lang="ro-RO" dirty="0"/>
              <a:t>ă </a:t>
            </a:r>
            <a:r>
              <a:rPr lang="ro-RO" dirty="0" err="1"/>
              <a:t>linked</a:t>
            </a:r>
            <a:r>
              <a:rPr lang="ro-RO" dirty="0"/>
              <a:t> </a:t>
            </a:r>
            <a:r>
              <a:rPr lang="ro-RO" dirty="0" err="1"/>
              <a:t>lists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31EA0-E1DD-400A-B861-06F3C9F47BD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74453" y="2776251"/>
            <a:ext cx="11438625" cy="3400712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hlinkClick r:id="rId2"/>
              </a:rPr>
              <a:t>https://gcc.gnu.org/onlinedocs/gcc-4.6.2/libstdc++/api/a00922_source.html</a:t>
            </a:r>
            <a:endParaRPr lang="en-US" sz="36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8E2077-3C5E-4E9C-B9D3-458F3FA74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864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">
      <a:dk1>
        <a:srgbClr val="171616"/>
      </a:dk1>
      <a:lt1>
        <a:srgbClr val="247798"/>
      </a:lt1>
      <a:dk2>
        <a:srgbClr val="FFFFFF"/>
      </a:dk2>
      <a:lt2>
        <a:srgbClr val="E7E6E6"/>
      </a:lt2>
      <a:accent1>
        <a:srgbClr val="4472C4"/>
      </a:accent1>
      <a:accent2>
        <a:srgbClr val="24779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3567</TotalTime>
  <Words>5707</Words>
  <Application>Microsoft Office PowerPoint</Application>
  <PresentationFormat>Widescreen</PresentationFormat>
  <Paragraphs>1933</Paragraphs>
  <Slides>169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169</vt:i4>
      </vt:variant>
    </vt:vector>
  </HeadingPairs>
  <TitlesOfParts>
    <vt:vector size="176" baseType="lpstr">
      <vt:lpstr>Arial</vt:lpstr>
      <vt:lpstr>Calibri</vt:lpstr>
      <vt:lpstr>Cambria Math</vt:lpstr>
      <vt:lpstr>Consolas</vt:lpstr>
      <vt:lpstr>Courier New</vt:lpstr>
      <vt:lpstr>Wingdings</vt:lpstr>
      <vt:lpstr>Office Theme</vt:lpstr>
      <vt:lpstr>Structuri de date și algoritmi Liste, Stive, Cozi - 2</vt:lpstr>
      <vt:lpstr>Liste înlănțuite</vt:lpstr>
      <vt:lpstr>Liste înlănțuite</vt:lpstr>
      <vt:lpstr>Accesarea unui element din listă</vt:lpstr>
      <vt:lpstr>Inserare element început de listă</vt:lpstr>
      <vt:lpstr>Inserare element în listă la o poziție dată</vt:lpstr>
      <vt:lpstr>Ștergere element început de listă</vt:lpstr>
      <vt:lpstr>Ștergere element din listă de la o poziție dată</vt:lpstr>
      <vt:lpstr>Complexități operații cu liste</vt:lpstr>
      <vt:lpstr>Liste vs Vectori</vt:lpstr>
      <vt:lpstr>De ce la liste avem inserție/ștergere O(1) la ambele capete?</vt:lpstr>
      <vt:lpstr>De ce la liste avem inserție/ștergere O(1) la ambele capete?</vt:lpstr>
      <vt:lpstr>Vectori Alocați Dinamic</vt:lpstr>
      <vt:lpstr>Vectori Alocați Dinamic</vt:lpstr>
      <vt:lpstr>Vectori Alocați Dinamic</vt:lpstr>
      <vt:lpstr>Complexitate amortizată inserție vector dynamic  (în capăt)</vt:lpstr>
      <vt:lpstr>Self-organizing lists</vt:lpstr>
      <vt:lpstr>Self-organizing lists</vt:lpstr>
      <vt:lpstr>Ordinea listei contează</vt:lpstr>
      <vt:lpstr>Self-organizing lists probabilități descrescătoare</vt:lpstr>
      <vt:lpstr>Mecanisme de ordonare automată</vt:lpstr>
      <vt:lpstr>Stack - Stivă</vt:lpstr>
      <vt:lpstr>Stack - Stivă</vt:lpstr>
      <vt:lpstr>Stack - Stivă</vt:lpstr>
      <vt:lpstr>Stack - Stivă</vt:lpstr>
      <vt:lpstr>Stack - Stivă</vt:lpstr>
      <vt:lpstr>Stack - Stivă</vt:lpstr>
      <vt:lpstr>Stack - Stivă</vt:lpstr>
      <vt:lpstr>Stack - Stivă</vt:lpstr>
      <vt:lpstr>Stack - Stivă</vt:lpstr>
      <vt:lpstr>Stack - Stivă</vt:lpstr>
      <vt:lpstr>Stack - Stivă</vt:lpstr>
      <vt:lpstr>Stack - Stivă</vt:lpstr>
      <vt:lpstr>Queue - Coadă</vt:lpstr>
      <vt:lpstr>Queue - Coadă</vt:lpstr>
      <vt:lpstr>Queue - Coadă</vt:lpstr>
      <vt:lpstr>Queue - Coadă</vt:lpstr>
      <vt:lpstr>Queue - Coadă</vt:lpstr>
      <vt:lpstr>Queue - Coadă</vt:lpstr>
      <vt:lpstr>Queue - Coadă</vt:lpstr>
      <vt:lpstr>Queue - Coadă</vt:lpstr>
      <vt:lpstr>Queue - Coadă</vt:lpstr>
      <vt:lpstr>Queue - Coadă</vt:lpstr>
      <vt:lpstr>Queue - Coadă</vt:lpstr>
      <vt:lpstr>Queue - Coadă</vt:lpstr>
      <vt:lpstr>Coadă de priorități</vt:lpstr>
      <vt:lpstr>PowerPoint Presentation</vt:lpstr>
      <vt:lpstr>Inversarea unui șir</vt:lpstr>
      <vt:lpstr>Inversarea unui șir</vt:lpstr>
      <vt:lpstr>Inversarea unui șir</vt:lpstr>
      <vt:lpstr>Inversarea unui șir</vt:lpstr>
      <vt:lpstr>Inversarea unui șir</vt:lpstr>
      <vt:lpstr>Inversarea unui șir</vt:lpstr>
      <vt:lpstr>Inversarea unui șir</vt:lpstr>
      <vt:lpstr>Inversarea unui șir</vt:lpstr>
      <vt:lpstr>Inversarea unui șir</vt:lpstr>
      <vt:lpstr>Inversarea unui șir</vt:lpstr>
      <vt:lpstr>Inversarea unui șir</vt:lpstr>
      <vt:lpstr>Inversarea unui șir</vt:lpstr>
      <vt:lpstr>Inversarea unui șir</vt:lpstr>
      <vt:lpstr>Inversarea unui șir</vt:lpstr>
      <vt:lpstr>Inversarea unui șir</vt:lpstr>
      <vt:lpstr>Inversarea unui șir</vt:lpstr>
      <vt:lpstr>Inversarea unui șir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PowerPoint Presentation</vt:lpstr>
      <vt:lpstr>Stiva programului</vt:lpstr>
      <vt:lpstr>Stiva programului</vt:lpstr>
      <vt:lpstr>Stiva programului</vt:lpstr>
      <vt:lpstr>Implementare reală linked lists</vt:lpstr>
      <vt:lpstr>PowerPoint Presentation</vt:lpstr>
      <vt:lpstr>PowerPoint Presentation</vt:lpstr>
      <vt:lpstr>PowerPoint Presentation</vt:lpstr>
      <vt:lpstr>Afișarea unui arbore fără recursivitate</vt:lpstr>
      <vt:lpstr>Afișarea unui arbore folosind o coadă</vt:lpstr>
      <vt:lpstr>Afișarea unui arbore folosind o coadă</vt:lpstr>
      <vt:lpstr>Afișarea unui arbore folosind o coadă</vt:lpstr>
      <vt:lpstr>Afișarea unui arbore folosind o coadă</vt:lpstr>
      <vt:lpstr>Afișarea unui arbore folosind o coadă</vt:lpstr>
      <vt:lpstr>Afișarea unui arbore folosind o coadă</vt:lpstr>
      <vt:lpstr>Afișarea unui arbore folosind o coadă</vt:lpstr>
      <vt:lpstr>Afișarea unui arbore folosind o coadă</vt:lpstr>
      <vt:lpstr>Afișarea unui arbore folosind o coadă</vt:lpstr>
      <vt:lpstr>Afișarea unui arbore folosind o coadă</vt:lpstr>
      <vt:lpstr>Afișarea unui arbore folosind o coadă</vt:lpstr>
      <vt:lpstr>Afișarea unui arbore folosind o stivă</vt:lpstr>
      <vt:lpstr>Afișarea unui arbore folosind o stivă</vt:lpstr>
      <vt:lpstr>Afișarea unui arbore folosind o stivă</vt:lpstr>
      <vt:lpstr>Afișarea unui arbore folosind o stivă</vt:lpstr>
      <vt:lpstr>Afișarea unui arbore folosind o stivă</vt:lpstr>
      <vt:lpstr>Afișarea unui arbore folosind o stivă</vt:lpstr>
      <vt:lpstr>Afișarea unui arbore folosind o stivă</vt:lpstr>
      <vt:lpstr>Afișarea unui arbore folosind o stivă</vt:lpstr>
      <vt:lpstr>Afișarea unui arbore folosind o stivă</vt:lpstr>
      <vt:lpstr>Afișarea unui arbore folosind o stivă</vt:lpstr>
      <vt:lpstr>Afișarea unui arbore folosind o stivă</vt:lpstr>
      <vt:lpstr>Afișarea unui arbore folosind o stivă</vt:lpstr>
      <vt:lpstr>Afișarea unui arbore folosind o stivă</vt:lpstr>
      <vt:lpstr>Skip list</vt:lpstr>
      <vt:lpstr>Skip Lists</vt:lpstr>
      <vt:lpstr>Skip list</vt:lpstr>
      <vt:lpstr>Skip list - search</vt:lpstr>
      <vt:lpstr>Skip list - remove</vt:lpstr>
      <vt:lpstr>Skip list - insert</vt:lpstr>
      <vt:lpstr>Skip list complexities</vt:lpstr>
      <vt:lpstr>Bloom Filters</vt:lpstr>
      <vt:lpstr>Bloom Filters</vt:lpstr>
      <vt:lpstr>Silly Bloom Filters</vt:lpstr>
      <vt:lpstr>Silly Bloom Filters</vt:lpstr>
      <vt:lpstr>Silly Bloom Filters</vt:lpstr>
      <vt:lpstr>Silly Bloom Filters</vt:lpstr>
      <vt:lpstr>Silly Bloom Filters</vt:lpstr>
      <vt:lpstr>Silly Bloom Filters</vt:lpstr>
      <vt:lpstr>Silly Bloom Filters</vt:lpstr>
      <vt:lpstr>Confusion matrix</vt:lpstr>
      <vt:lpstr>Confusion matrix</vt:lpstr>
      <vt:lpstr>Confusion matrix – bloom filters</vt:lpstr>
      <vt:lpstr>Bloom filter - creare</vt:lpstr>
      <vt:lpstr>Bloom filter - Verificare apartenență</vt:lpstr>
      <vt:lpstr>Bloom filter – inițializare</vt:lpstr>
      <vt:lpstr>Bloom filter – inițializare</vt:lpstr>
      <vt:lpstr>Bloom filter – inițializare</vt:lpstr>
      <vt:lpstr>Bloom filter – inițializare</vt:lpstr>
      <vt:lpstr>Bloom filter – inițializare</vt:lpstr>
      <vt:lpstr>Bloom filter – inițializare</vt:lpstr>
      <vt:lpstr>Bloom filter – inițializare</vt:lpstr>
      <vt:lpstr>Bloom filter – inițializare</vt:lpstr>
      <vt:lpstr>Bloom filter – inițializare</vt:lpstr>
      <vt:lpstr>Bloom filter – inițializare</vt:lpstr>
      <vt:lpstr>Bloom filter – inițializare</vt:lpstr>
      <vt:lpstr>Bloom filter – folosire</vt:lpstr>
      <vt:lpstr>Bloom filter – folosire</vt:lpstr>
      <vt:lpstr>Bloom filter – folosire</vt:lpstr>
      <vt:lpstr>Bloom filter – folosire</vt:lpstr>
      <vt:lpstr>Bloom filter – folosire</vt:lpstr>
      <vt:lpstr>Bloom filter – folosire</vt:lpstr>
      <vt:lpstr>Bloom filter – folosire</vt:lpstr>
      <vt:lpstr>Bloom filter – folosire</vt:lpstr>
      <vt:lpstr>Bloom filter – Performanță</vt:lpstr>
      <vt:lpstr>Bloom filter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2021-04-05T19:17:09Z</dcterms:modified>
</cp:coreProperties>
</file>